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81" r:id="rId6"/>
    <p:sldId id="282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8" r:id="rId20"/>
    <p:sldId id="272" r:id="rId21"/>
    <p:sldId id="273" r:id="rId22"/>
    <p:sldId id="274" r:id="rId23"/>
    <p:sldId id="279" r:id="rId24"/>
    <p:sldId id="276" r:id="rId25"/>
    <p:sldId id="277" r:id="rId26"/>
    <p:sldId id="280" r:id="rId2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64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91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49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07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02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49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8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55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596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07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74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71D61E-471E-4DB5-A913-54A45992335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C34D1B-4F39-47B8-B092-C05D9BDE53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1D58-1EAB-4678-945F-1149E2DF698E}" type="datetimeFigureOut">
              <a:rPr lang="zh-TW" altLang="en-US" smtClean="0"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95EF-4CCE-4EA8-B9BE-FAAE66A80F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60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Let’s sign up online!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Amy Chen, A8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8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104"/>
            <a:ext cx="97536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52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143"/>
            <a:ext cx="9180512" cy="58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622"/>
            <a:ext cx="9369684" cy="58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552" cy="57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553" cy="57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3234"/>
            <a:ext cx="9826371" cy="53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72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552" cy="57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594"/>
            <a:ext cx="9155552" cy="57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73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23554"/>
            <a:ext cx="11377432" cy="516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9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If we want to take positions…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 flipH="1">
            <a:off x="1259632" y="2139702"/>
            <a:ext cx="3456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Find EVP 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to sign up!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s://mail-attachment.googleusercontent.com/attachment/?ui=2&amp;ik=52b8772114&amp;view=att&amp;th=13ab5219c15a127f&amp;attid=0.1&amp;disp=inline&amp;safe=1&amp;zw&amp;saduie=AG9B_P94dtm0G_ZuUmje9HBl74d1&amp;sadet=1351817151315&amp;sads=hxQFbB-YhLzQIcf4YWszXUAZrh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https://mail-attachment.googleusercontent.com/attachment/?ui=2&amp;ik=52b8772114&amp;view=att&amp;th=13ab5219c15a127f&amp;attid=0.1&amp;disp=inline&amp;safe=1&amp;zw&amp;saduie=AG9B_P94dtm0G_ZuUmje9HBl74d1&amp;sadet=1351817151315&amp;sads=hxQFbB-YhLzQIcf4YWszXUAZrh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" name="Picture 5" descr="C:\Users\anfranion\Downloads\bh_Div G con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2029"/>
            <a:ext cx="4324350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12626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1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24594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undertheradarblog.com/wp-content/uploads/2011/12/Top-5-Best-Free-Cloud-Storage-Services-That-You-Need-And-Are-Usef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29" y="1411413"/>
            <a:ext cx="5715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upload.wikimedia.org/wikipedia/en/thumb/0/05/Toastmasters_2011.png/175px-Toastmasters_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763842"/>
            <a:ext cx="2876310" cy="25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6" y="-1113692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0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53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23950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60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24594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NTU…</a:t>
            </a:r>
            <a:endParaRPr lang="zh-TW" altLang="en-US" dirty="0"/>
          </a:p>
        </p:txBody>
      </p:sp>
      <p:pic>
        <p:nvPicPr>
          <p:cNvPr id="2050" name="Picture 2" descr="https://fbcdn-sphotos-g-a.akamaihd.net/hphotos-ak-snc6/341353_394899070580948_45416966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3648"/>
            <a:ext cx="7416824" cy="22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http://cwcc.files.wordpress.com/2012/06/clou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12626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65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63"/>
            <a:ext cx="9144000" cy="576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63"/>
            <a:ext cx="9144000" cy="576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7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440"/>
            <a:ext cx="9144000" cy="53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-812626"/>
            <a:ext cx="9753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306</TotalTime>
  <Words>25</Words>
  <Application>Microsoft Office PowerPoint</Application>
  <PresentationFormat>如螢幕大小 (16:9)</PresentationFormat>
  <Paragraphs>6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圖釘</vt:lpstr>
      <vt:lpstr>自訂設計</vt:lpstr>
      <vt:lpstr>Let’s sign up online!</vt:lpstr>
      <vt:lpstr>If we want to take positions…</vt:lpstr>
      <vt:lpstr>In NTU…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sign up online!</dc:title>
  <dc:creator>anfranion</dc:creator>
  <cp:lastModifiedBy>anfranion</cp:lastModifiedBy>
  <cp:revision>40</cp:revision>
  <dcterms:created xsi:type="dcterms:W3CDTF">2012-10-29T02:46:57Z</dcterms:created>
  <dcterms:modified xsi:type="dcterms:W3CDTF">2012-11-02T17:49:47Z</dcterms:modified>
</cp:coreProperties>
</file>