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7" r:id="rId2"/>
    <p:sldId id="28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87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302" r:id="rId32"/>
    <p:sldId id="303" r:id="rId33"/>
    <p:sldId id="272" r:id="rId34"/>
    <p:sldId id="273" r:id="rId35"/>
    <p:sldId id="274" r:id="rId36"/>
    <p:sldId id="275" r:id="rId37"/>
    <p:sldId id="276" r:id="rId38"/>
    <p:sldId id="277" r:id="rId39"/>
    <p:sldId id="278" r:id="rId40"/>
    <p:sldId id="279" r:id="rId41"/>
    <p:sldId id="304" r:id="rId42"/>
    <p:sldId id="305" r:id="rId43"/>
    <p:sldId id="282" r:id="rId44"/>
    <p:sldId id="280" r:id="rId45"/>
    <p:sldId id="281" r:id="rId4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FFFF"/>
    <a:srgbClr val="9BBB59"/>
    <a:srgbClr val="FFFF6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7-09T14:41:54.9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6822 3139,'0'0,"0"0,-18 18,0 0,18-18,-19 0,19-18,0-37,0 37,0-18,0 18,0 0,0 18,37 0,-19 0,0 0,0 36,37 37,-55-19,0 0,0-17,0 17,0 1,0-55,0 18,0-18,-19 0,-17-18,36-19,0 19,0-36,0 36,0-37,0 37,0 0,0 0,0 18,0 36,0-18,0 18,0-17,0-1,0 18,-18-18,18-18,-36 0,36 0,-18 0,-1 0,1-18,0-18,0-1,0 1,18 18,0-18,0 18,0 18,0-37,0 37,0-18,18 36,0 19,0 35,-18-36,0 19,0-19,0-18,0-18,0 18,0-18,-18 0,0 0,18 0,-18 0,18 0,-36-18,36 0,0-18,0-19,0 37,0-54,0 54,18-1,0-17,18 36,-18 0,-18 0,37 0,-19 18,0 19,-18 35,18-54,-18 37,0-19,0 0,0-18,0-18,0 19,-18-19</inkml:trace>
  <inkml:trace contextRef="#ctx0" brushRef="#br0" timeOffset="1392.0796">6713 3883,'18'0,"0"0,0-19,1 19,-1 0,18-18,-18 18,0 0,0-18,-18 18,19 0,-1 0,18 0,-18 0,-18 0,36 0,-36 0,37 0,-37 0,18 0,-18 18,0 0,0-18,0 37,0-19,0 0,0 0,-36 0,36 0,-19-18,19 0,-36 0,36 19,-18-19,18 0,-18 0,-18 18,17-18,19 18,-18-18,18 18,-36-18,36 36,-18-36,-18 37,36-37,-19 18,1-18,18 0,-18 18,18-18,0 0,18 0,0 0,19 0,-37 0,36 0,-18 0,18 36,-17-36,-1 0,18 0,-36 0,18 0,0 0,0 0,-18 0,19 0,-1 0,0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7-09T14:59:27.44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4209 3737,'0'19,"0"89,0-17,18 18,19 18,-37-54,18 35,0-35,-18-19,0-17,0-1,36 0</inkml:trace>
  <inkml:trace contextRef="#ctx0" brushRef="#br0" timeOffset="624.0356">4318 3719,'0'-18,"36"18,1 18,17-18,-18 18,55 19,-55-19,-17-18,35 0,19 18,-55 18,0-36,0 0,0 18,-18-18,0 19,0 17,0 18,0 1,0 17,0-17,0-19,-36 55,36-55,-55 18,19-17,0-19,18-18,-37 36,19-18,18 0,-37 1,55-1,-36 0,0-18,18 36</inkml:trace>
  <inkml:trace contextRef="#ctx0" brushRef="#br0" timeOffset="1280.0732">17980 2721,'18'109,"36"36,-36-36,1 0,35 18,-54-54,18 17,-18-53,0-1,0-18,0-18</inkml:trace>
  <inkml:trace contextRef="#ctx0" brushRef="#br0" timeOffset="2096.1198">18288 2830,'36'-36,"1"36,-1 0,-18 0,37 0,-37 0,18 0,-18 0,37 0,-37 18,0 0,36 19,-36 17,1-36,-1 0,-18 19,0-37,0 36,0-18,0 0,0 37,-18-55,-19 18,-35 18,35-18,-17-18,0 18,-37-18,36 0,1 0,54 0,-18 0,18 0,18 0,18 0,19 0,-19 0,37 0,17 73,-35-55,17 18,-35 1,17-1,-36 18,18-17,-36-37,0 36,0-18,0 36,-18-17,0-1,-36 0,17 1,-35-37,-19 18,0 0,-36-18,0 0,19 0,17 0,-18 0,55 0,-1 0,19 0,-19-36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7-09T14:48:19.64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7330 12664,'0'0,"0"0,36 0,-36 0,18 0,-18 0,37 0,-37 0,18 0,-18 0,36 0,-18 0,0 0,0 0,1 0,-1 0,18 0,-36 0,18 0,0 0,0 0,1 0,17 0,-36 0,18 0,18 0,-18 0,-18 0,19 0,-1 0,0 0,-18 0,18 0,0 0,0 0,-18 18,18-18,1 0,-1 0,-18 0,18 18,0-18,0 0,-18 0,18 0,0 0,1 0,-19 0,36 0,0 0,0 0,-36 0,19 0,17 0,-36 0,18 0,0 0,0 0,-18 0,18 0,1 0,-1 0,-18 0,18 0,0 0,0 0,-18 0,36 0,-17 0,-1 0,-18 0,18 0,0 0,0 0,0 0,19 0,-37 0,36 0,-36 0,18 0,36 0,-35 18,-1 0,18-18,0 18,-18-18,1 0,-1 0,0 0,0 0,18 0,-18 0,-18 0,19 0,-1 0,0 0,-18 0,36 19,-18-19,-18 0,37 0,-37 0,18 18,18-18,-36 0,18 0,-18 0,36 0,-36 0,19 0,-1 18,0-18,0 0,0 0,0 0,-18 0,18 0,1 0,-1 0,-18 0,18 0,0 0,-18 0,18 0,0 0,0 0,1 0,-19 0,18 0,0 0,0 0,-18 18,18-18,0 0,0 0,-18 0,37 0,-1 0,-36 0,18 0,0 0,19 0,-1 0,-36 0,36 0,-18 0,-18 0,37 0,-1 0,-36 0,18 0,18 0,-18 0,19 0,-19 0,0 0,0 0,0 0,0 0,19 0,-37 0,18 0,18 0,-36 0,18 0,19 0,-37 0,18 0,18 0,-18 0,18 0,-36 0,19-18,35 18,-36 0,18 0,-17 0,53-18,-36 18,-17 0,17 0,0 0,0 0,-17 0,35 0,-36 0,37 0,-37 0,18 0,-18 0,18 0,-17 0,17 0,0 0,19 0,-37 0,36 0,1 0,-19-18,18 18,1 0,-1-37,-18 37,37-18,-19 18,1 0,36 0,-37-18,19 18,-37 0,18-36,1 36,-37-18,18 18,0 0,19 0,-55 0,36 0,-18 0,37 0,-55 0,18 0,-18 0,36 0,-36 0,18 0,19 0,-37 0,36 0,-18 0,-18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7-09T14:48:21.23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8872 12591,'0'0,"54"0,19 0,18 0,36 18,0-18,-37 0,19 0,-18 0,0 0,-37 0,1 0,-1 0,-18 0,1 0,-1 0,0 0,-18 0,19 0,-1 0,18 0,1 0,-1 0,-18 0,19 0,-1 0,1 0,-19 0,18 0,1 0,-37 0,36 0,-35 0,35 0,0 0,19 0,-37 0,19 0,-1 0,1 0,-19 0,18 0,1 0,-19 0,0 0,19 0,-37 0,18 0,-18 0,0 0,1 0,17 0,-36 0,36 0,-18 0,19 0,-37 0,36 0,0 0,-18 0,19 0,-19 0,-18 0,36 0,-36 0,18 0,-18 0,36 0,-17 0,-1 0,0 0,0 0,0 0,0 0,-18 0,18 0,1 0,-1 0,-18 0,18 0,0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7-09T14:48:23.59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9380 12609,'-18'0,"0"0,-37 0,19 0,-18 0,-1 0,37 0,-36 0,35 0,-35 0,18 0,18 0,-19 0,1 0,0 0,18 0,-1 0,1 0,0 0,18 0,-18 0,0 0,0 0,0 0,-37 0,19 0,0 0,-19 0,1 0,-19 0,19 0,17 0,-17 0,0 0,17 0,1 0,18 0,-18 0,-1 0,1 0,18 0,-18 0,17 0,19 0,-36 0,18 0,-18 0,36 0,-37 0,19 0,0 0,0 0,0 0,0 0,0 0,-19 0,19 0,-18 0,36 0,-18 0,18 0,-37 0,37 0,-18 0,18 0,-36 0,36 0,-18 0,18 0,-36 0,36 0,-19 0,19 0,-36 0,36 0,-18 0,18 0,-36 0,36 0,-18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7-09T14:57:01.41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16546 6767,'0'0,"37"55,-37-1,18-18,-18 37,0 18,0 18,0-37,0 1,0-19,0-36,0 0,0 1,0-56,0 1,-18-37,18-35,-18 53,-55-72,55 73,18-1,0 55,0-36,0 0,0 18,0 18,0-19,0 19,0 55,0 17,0 19,18-18,0-55,-18-18,0 36,0-36,0 0,0-54,0-19,0 19,0-19,0 19,0-1,0 1,18 36,-18 0,0 18,0 18,0 109,0 18,0 18,0 0,0 37,0-109,0-19,0-17,0-37,0-18,0-73,0-36,0 19,0-1,0-18,0 55,0-19,0 19,0-1,0 19,0 18,0-18,0 17,0 1,0 55,0 53,0 19,0 18,0-36,0 18,0-37,0-54,0 37,0-55,0-18,0-91,0 0,0-18,0 18,0 0,0 0,0 37,0 17,0 37,0 0,0 0,0 18,0 73,0 35,0 19,0-54,0 18,0-1,-36-17,36-37,0 1,0-19,0-36,0-55,0 0,0-17,0 17,0 1,18-19,-18 36,0 37,0-18,0 18,18 0,-18 18,37 109,-19 18,-18-37,18 37,-18-36,0-18,0-37,0-18,0-54,0-55,0 0,0 55,0-18,0-1,0 1,0 17,0-17,0 18,0-1,0 1,0 36,0-18,0 0,0 36,0 55,0 17,0 19,0 36,0-36,0-54,0 17,0-54,0 19,-18-1,18-36,-18-36,18-1,0 19,0-36,0 36,0-19,0 19,0-18,0 36</inkml:trace>
  <inkml:trace contextRef="#ctx0" brushRef="#br0" timeOffset="7048.4031">6259 9053,'-18'18,"36"1,1-19,-1 0,36 0,19 36,-55-36,36 0,19 18,-1-18,-17 0,36 0,-19 0,19 0,36 0,0 0,0 0,-18 0,18 0,0-18,0 0,0 18,0-18,0-19,-18 19,18-18,0 0,-19 17,1-17,-36 0,36 0,18 17,-18-35,18 18,18-37,-18 1,54 17,-54-17,55-19,-37 18,-18 19,18-37,36-18,-72 37,54-1,-17-36,-1 19,-55 17,19 0,-18 1,18-19,36-18,-36 19,0-19,0-18,-19 0,-17 36,-1 0,1 19,-19-19,37-18,-18 0,-37 37,18-1,-17-18,35-17,-54 53,37-36,-19 1,0 17,-36-18,55-36,-55 19,36 71,0-35,-17 17,-1-17,18 17,-36 19,18-18,0 35,-18 1,0-18,18 36,-18-18</inkml:trace>
  <inkml:trace contextRef="#ctx0" brushRef="#br0" timeOffset="13311.7614">5080 15458,'0'0,"0"18,0-18,36 18,19 18,-19-18,19 19,-19-1,0-18,37 0,36 19,-37-37,91 18,-17-18,-19 18,0-18,18 0,-36 0,18 18,0 18,-55-36,37 18,-36 1,-19-19,19 0,-37 0,18 0,-36 0,37 0,-19 0,0 0,19 0,-37 0,0 0,0 0,0 0,19 0,-19 0,18 36,-18-36,37 18,-37-18,18 0,0 0,1 18,-1-18,0 0,-18 0,55 0,-19 0,19 0,-19 0,-17 0,35 0,1 0,-1 0,19 0,-36 0,17-18,19 0,-37 0,1 0,35-19,1 1,-18 18,36-37,-1 37,19-54,0 35,19-17,-19 18,0-37,-19 19,38 17,-38-17,19 0,-36-1,36 19,-18-19,-18 19,-19-18,19 36,18-37,-37 19,55-37,-54 73,0-36,35 0,-35 18,0-1,-19 19,37-36,-37 18,19 0,-37 18,18-18,1 0,-19 18,19-19,-19 19,0-18,19 18,17-18,-17 18,17-18,1 18,-37-18,18 18,1 0,-19-18,19 18,-1-18,-54 18,73 0,-37-19,18 1,1 0,17 18,19-36,-18 18,-19 0,37-1,-37-17,19 36,-19-18,19 0,17-37,-17 19,18-18,72 17,-54-17,-37 18,19-19,18 19,-18 0,18-1,-37-17,19-19,0 19,-19 0,37-19,-18 19,18-19,-55 37,19-19,-1-17,1 17,-37 19,18-18,-35-1,71-17,-72 17,37 1,-1-37,-36 37,37-19,-1 0,1 1,-19-1,0 55,-36-36,37 17,-1-17,-36 36,0-37,36-53,-18 71,0-35,-18 35,19-17,-19 18,0 18,0-37,0 37,0-18,0 18,0-1,0-17,0 18,0-36,0-1,0 19,0 0,0 17,0-17,0 18,0 18,-19-36,19 18,-18-1,18-17,-18 36,18-36,0 18,0 18,0-37,-36 1,36 0,0 18,0 0,0-1,0 1,-18 0,18 0,0 0,-18 0,18-19,0 19,0 18,-19-36,19 18,-18 0,18 0,0 18,0-19,0-17,0 18,0 0,0 0,0 0,0-1,0 1,0 0,-18-18,18 18,0 0,0-19,-18 1,18 0,0 18,0 18,-18-37,18 19,0-18,0 18,0 0,0-1,0 1,0 0,0 0,0-18,0 36,0-18,0-1,0 1,0 18,0-18,0 0,0 0,0 18,0-18,0 0,0-1,0-17,18 18,-18 0,0 0,18 0,-18-1,18-35,0 36,-18 0,0 0,0-1,19 19,-19-18,0 18,18-18</inkml:trace>
  <inkml:trace contextRef="#ctx0" brushRef="#br0" timeOffset="14871.8506">18179 12192,'37'-18,"17"0,-36 0,18-1,1-17,-19 18,54 0,-35-37,35 1,-17 0,17-19,1 19,18-37,-1 0,-35 19,17-19,1 0,18 19,-37-19,0 36,1-17,-1-1,1 1,17-55,-35 54,35-90,-54 90,55-72,-55 18,55-18,-73-55,18 19,-18-19,0-17,0-1,0-36,0 36,0 1,-18 35,-37-17,19 17,0 73,-37-36,37 36,18 0,-19 73,19-55,-18 73,36 0</inkml:trace>
  <inkml:trace contextRef="#ctx0" brushRef="#br0" timeOffset="27431.569">5026 12827,'18'0,"-18"0,36 0,-18 36,0-36,1 0,17 0,-18 18,36-18,-35 0,53 0,-17 0,-19 0,18 0,1 0,-19 0,0 0,1 0,-19 0,54 0,-35 0,-1 0,18 0,-17 0,35 0,-36 0,37 0,-37 0,1 0,17-18,0 18,-17-18,17 0,1 18,-19-18,0 18,37 0,-19-18,-18 0,1 18,17 0,-18-37,19 19,17 18,-53 0,35 0,0-18,1 0,-19 0,37 0,-19 18,1 0,17-19,-36 19,19 0,17 0,-35-36,17 36,1 0,-37 0,36-18,-18 18,19-18,-1-18,-17 36,-1 0,18-19,-17 1,-1 18,18-18,19 0,-55 0,55 0,-19 0,0-1,1 1,-1 18,19-18,-37 0,19 0,-19 0,-18 18,55-18,-1-1,-72 1,55 18,-1-18,0-18,1 18,-1 0,19-37,-1 19,37-19,36-17,-90 36,54-37,-19 37,-35-19,36 37,-19-36,-72 36,36 18,19-37,-19 19,0 0,1-18,17 18,1-37,-19 37,36 0,-35-18,-19 36,36-19,-17-17,-1 18,0 0,19 0,17-37,19 55,-37-36,19 0,-1-1,1 19,-37 0,37-18,-1 0,-17 17,17 1,-17-18,-1 18,1 0,17-19,-35 19,17 0,-18-18,19 36,-1-36,1 36,-1-55,-18 55,55-36,-55 0,19 36,-19-19,55-35,-55 54,18-18,19-37,-37 37,19 18,35-54,-35 36,17-19,-35 19,35 0,1-36,-1-1,-17 37,-1-18,37-37,-37 55,37-18,-36 0,-1-1,-18 19,19-18,-19 18,0-19,-18 19,37-18,-37 18,36 0,-17-19,-1 37,18-36,-17 0,-1 18,18-37,1 37,-1-36,1 36,17-37,-54 37,55-36,0 17,-37 19,18-36,19 17,-55 19,73-36,-55 36,18-37,1 37,-19 0,19-36,-19 35,0-17,0 18,37-18,-73 36,36-37,1 1,-1 18,-18 0,36 18,-35-36,-1 36,36-37,-54 19,36 0,-17 18,17 0,-36-18,36 0,-18 0,0 18,-18-19,37 19,17-54,-18 36,-17 18,35-36,-18 17,1 1,-1 0,-18 18,0-18,18 0,-36 18,37-36,-19 36,0-19,18 1,-18 18,1-18,17 0,-36 0,36 0,-18 0,19-1,-37 19,36-36,0 18,0-18,-17 18,17-19,-18 19,18-18,-18 18,19 0,-19-1,18-17,-18 18,19-36,-1-1,0 1,-36 17,55 1,-55 18,36-36,-18 35,0 1,0 18,-18-36,0 18,18 18,-18-18,19 0,-1 18,0-19,0-35,-18 54,18-36,18-1,-17 19,17-36,0 18,0-1,-17-17,-1 36,0-37,0 19,0 18,0 0,-18-37,18 55,1-36,-19 0,0-1,0 19,0-18,54-18,-54 35,0 1,0-18,0 0,18-1,-18 19,0-36,18 18,-18-1,0 19,18-54,-18 72,0-19,0-17,0 36,0-18,0 0</inkml:trace>
  <inkml:trace contextRef="#ctx0" brushRef="#br0" timeOffset="29528.6889">16238 9688,'0'-18,"0"-18,0 18,0-19,0 1,0-18,0 36,0-37,0 1,0 36,0-37,0 37,0-18,0 18,0-19,18 19,-18 0,18-18,0-1,-18 1,0 0,37 0,-19-1,-18 1,18 36,18-73,-36 55,18 0,-18 0,37-36,-19 35,-18 1,18 0,-18 0,18-18,0 36,0-18,1-1,-1 1,-18-18,36 0,-18-1,0 37,0-36,19 18,-19 0,18-18,-18 17,0-17,1 0,35 0,-54 36,18-19,37-35,-37 36,0 0,0 0,18-19,-18 1,1 18,35 0,-36-19,91-35,-91 36,55-19,-19 1,1-1,17 1,-17-1,-19 1,0 18,0-37,19 19,-37 17,36-35,-54 36,55-19,-55 19,18 0,36-19,-54 19,19 18,-1-37,18 1,-18 36,0-37,0 19,-18 18,19 0,-19 0,18-1,-18-17,0 36,18-18,-18 0,0 18,0-18,18 18,-18-37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7-09T14:57:42.43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16546 6949,'0'0,"0"54,0 1,0-19,0 18,0-36,0 19,0-19,0-18,0-18,0-55,0 19,0-19,0 37,0-19,0 19,0 18,0 0,19 18,-1 0,-18 91,-18-19,-1 1,-35 17,54-53,0 17,0-18,0-17,0-19,0 0,0-55,0-17,0 17,0-17,0 35,0-17,0-1,0 1,0 18,0 36,0 0,0 72,0 19,0 0,0-1,0-17,0-19,0 1,0-91,0-37,0 0,0 1,0 17,0 1,0 0,0-1,0 55,0-18,0 36,0 55,0 36,0-19,0-35,0-1,0-18,0-36,0-36,18-91,0 18,-18 55,0-37,37-36,-1 36,-18 1,0 72,-18-19</inkml:trace>
  <inkml:trace contextRef="#ctx0" brushRef="#br0" timeOffset="1238.0708">5679 9598,'18'18,"109"-18,18 0,55 0,-1 0,37 0,0-18,0-37,0 1,-19-19,1 1,-18 17,-1-36,-17 19,-19-37,-36 36,54-54,-17 0,-19 0,36-18,19-18,-19-37,19-54,18 37,-1-55,19-91,36 36,-18-18,0-54,37-18,-110 72,91-54,-36 91,-55-37,-35 91,-19 54,-19 19,19-19,-54 73,18 19,-37 17,-18 36,-17-17,17 17,-18 37,-18 0,18-18,-18 18,0 18</inkml:trace>
  <inkml:trace contextRef="#ctx0" brushRef="#br0" timeOffset="3445.197">4173 12319,'127'0,"18"0,37 0,17 0,-36 0,37 0,18 0,18 0,-1 0,-35 0,0 0,-1 0,-54 0,55 0,-55 0,55 0,-73 0,54 0,-18 0,37 0,-1 0,1 0,-37 0,-18 0,37 0,-1-36,-54 18,18-1,-36 1,0 18,-36-54,90 36,-90 0,35-19,1 1,55-18,-74 35,19-17,18 0,-18 18,-18-19,-37 19,37 0,-55 0,0-18,1 18,-1-19,0 1,1 18,-1-18,0 17,0-35,-17 36,17 0,-18-19,18 1,-18 0,19 0,-19-1,36-35,19-1,-19 19,37-37,-18 18,35-54,-35 73,-19 0,-17-19,17 19,-36 17,37 1,-37-37,36 19,1-19,-19 19,18-37,1 19,-37 35,18 1,19-55,-37 73,0-36,18 18,1-1,17-35,-18 17,1 19,17-18,0-19,19 37,-19-19,73-17,-18 17,18-17,-54-1,54 1,18 17,-18-17,0 17,0 1,18-1,-18 19,0-37,-36 55,54-36,-54 18,18 17,-73-17,18 18,1 0,-1-18,-18 36,37-37,0 1,-19 18,37-18,-19 17,37-17,54-55,-36 55,55-36,-1-55,-17 36,17-18,0 0,37-54,36 0,-54 17,-1 1,37-36,-54 36,-19 18,0 0,-18 0,-36 18,0-18,18 0,0 0,-54 0,72-36,-73 54,19-36,18 18,-37-37,-17 37,17 18,-17 19,-37 35,0 1,0 18</inkml:trace>
  <inkml:trace contextRef="#ctx0" brushRef="#br0" timeOffset="5957.3407">5026 17127,'217'-36,"19"17,18 1,109-54,18 17,145-35,-54 35,217-36,-308 37,109-37,-109 37,18-55,-145 55,0-19,0 0,-54 1,0 36,35-37,-53 19,36-19,17-36,-17 18,0 19,-73 17,36-35,-17 17,-37 37,-18-19,-1 1,-35 0,18-19,18 0,-73 55,55-54,17-1,-53 19,72-19,-36 1,17-1,19 0,-54 1,36-1,0 1,0-19,18 18,-37-17,1 17,18-18,-18 1,17-1,-35 37,-19-1,19 1,-55 17,18 1,-17 0,17 18,0-37,0 37,-17-18,53-37,-72 37,55-37,-19 37,18-55,-36 73,37-54,-37-19,0 55,37-37,-37 1,-18 35,54-35,-36 17,-18 1,0 18,37-55,-19 18,0-36,0 37,0-55,0 36,0-18,1 37,-19-37,0 18,0-36,0 36,0 1,0 17,0 1,0-1,0-36,0 55,0-19,-19-18,1 1,0 17,0 19,18-1,0-17,-18 35,18-17,-18 0,18-19,-18 0,18 37,-19-18,19 17,0 1,-18-55,18 73,0 0,0-36,0 36,0-19,0 1,0 0,0-19,0 19,0-37,0 37,0-36,18 17,37-17,17-55,-35 54,35-18,1 1,-1-1,19 0,0 19,0-1,17 19,-17-1,-18 1,54-19,-73 37,37-19,0 19,17-18,-17 17,54-17,-36 18,0-37,54 37,-54-19,-36 19,17-18,19 17,-54 1,17 36,-35-36,17 0,-18 17,55-17,-55 0,1 18,35-19,-54 19,19 0,-1 0,-36 0</inkml:trace>
  <inkml:trace contextRef="#ctx0" brushRef="#br0" timeOffset="6998.4002">18234 13825,'127'-73,"36"1,37-37,17 18,-17-54,90-55,-36 19,18-37,19-36,-37 18,0-36,-37-36,-53 18,17-55,-54 36,-36 1,18-19,-37 73,37-54,-36 36,-37-37,0 19,19 0,-37 72,0 19,0 17,18 37,-36 36,0 55,0 17,0 19,0 0,0 18,0-18,0-18</inkml:trace>
  <inkml:trace contextRef="#ctx0" brushRef="#br0" timeOffset="14373.8221">18161 16728,'18'0,"37"0,-19 0,-36 0,36 0,-18 0,1 0,-19 0,36 0,-18 0</inkml:trace>
  <inkml:trace contextRef="#ctx0" brushRef="#br0" timeOffset="17093.9777">18996 16891,'18'0,"18"0,-36 0,18 0,0 0,1 0,17 0,-18 0,0 0</inkml:trace>
  <inkml:trace contextRef="#ctx0" brushRef="#br0" timeOffset="17590.006">19830 16800,'18'0,"-18"0,19 0,-1 0,18 0,-36 0,36 0,-18 0,19 0,-37 0,18 0,-18 0,36 0,-36 0</inkml:trace>
  <inkml:trace contextRef="#ctx0" brushRef="#br0" timeOffset="19230.0998">20647 16982,'0'0,"18"0,18 0,-18 0,-18 0,55 0,-37 0,18 0,19 0,-55 0,18 0,18 0,-36 0,18 0,-18 0</inkml:trace>
  <inkml:trace contextRef="#ctx0" brushRef="#br0" timeOffset="19646.1236">21463 16982,'18'0,"0"0,19 0,-19 0,36 0,1 0,-55 0,18 0,36 0,-54 0,18 0,-18 0,19 0</inkml:trace>
  <inkml:trace contextRef="#ctx0" brushRef="#br0" timeOffset="21326.2197">22334 16746,'0'0,"18"0,0 0,0 0,19 0,17 0,-36 0,19 0,-19 0,-18 0,18 0,0 0,0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7-09T14:53:26.3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5153 6568,'0'0,"36"0,55 0,-1 0,74 0,-19 0,18 0,37 0,-55 0,18 0,-36 0,-36 0,-19 0,19 0,-55 0,1 0,-1 0,-18 0,18 0,1 0,-19 0,18 0,-36 0,36-18,-17 18,-19 0,36 0,0 0,0 0,-17-19,17 19,-36 0,18 0,-18 0,18 0,-18 0,18 0,0 0,-18 0,19 0,-1 0,0 0,-18 0,18-36</inkml:trace>
  <inkml:trace contextRef="#ctx0" brushRef="#br0" timeOffset="1272.0727">1833 9126,'0'0,"54"0,19 0,-1 0,19 0,-37 0,-17 0,17 0,0 0,-17-18,-1 18,-36 0</inkml:trace>
  <inkml:trace contextRef="#ctx0" brushRef="#br0" timeOffset="2064.118">2141 8999,'-18'18,"18"0,-18 0,18-18,0 37,0-19,0 0,0 0,0 18,0-18,0 1,0 35,0-36,0 18,0-17,0 35,0-36,0 18,0-17,0-19,0 36,0-18,18 0,-18-18,18 0,0 0,0 0,19 0,-1 0,36 0,-53-18,17 0,-36 18,54-36,-36 36,-18-19,19 1</inkml:trace>
  <inkml:trace contextRef="#ctx0" brushRef="#br0" timeOffset="3728.2132">2867 9235,'0'-18,"-18"18,18 0,-37 0,37 0,-18 0,18 0,-36 0,36 0,-18 0,18 0,-37 0,19 0,18 0,-18 0,0 18,0-18,18 36,0-36,0 18,0-18,0 36,0-36,0 19,0 17,0-36,0 18,0-18,18 18,18 0,-18 0,1 1,-1-1,0-18,0 0,0 0,-18 0,36 0,-17 0,-1 0,0 0,0 0,0-18,-18-1,18 19,-18-18,18 0,-18 0,0 18,0-18,0 18,0-18,0 18,0-18,0-1,0 1,0 18,0-18,0 18,-18 0,18 0,0 18,0 0,0 1,0 17,0-36,0 18,0-18,0 36,18-18,1 19,-1-37,0 0,0 0,-18 0,36 0,-18 0,1 0,-1 0,-18 0,18 0,0 0,-18 0,18 0,-18 0,0-18</inkml:trace>
  <inkml:trace contextRef="#ctx0" brushRef="#br0" timeOffset="4240.2425">3338 9235,'19'0,"-19"36,0-18,0 37,36-37,-36 0,0 0,0 0,0-18,0 18,0 0</inkml:trace>
  <inkml:trace contextRef="#ctx0" brushRef="#br0" timeOffset="4696.2686">3320 9162,'0'-18,"0"18,18 0,-18 0,37 0,-1-18,-18 0,0 18,-18 0,18 0,1 0,-1 0</inkml:trace>
  <inkml:trace contextRef="#ctx0" brushRef="#br0" timeOffset="5576.3189">3919 8908,'-18'0,"18"55,0 17,-36 19,36-19,0-35,0 17,0 1,0-37,0 18,0-18,0-18,0 18,0 0,0-18,0 19,18-19</inkml:trace>
  <inkml:trace contextRef="#ctx0" brushRef="#br0" timeOffset="6249.3574">4137 9362,'54'0,"-36"0,37-18,-37 18,0 0,0 0,0 0,0 0,19 0,-37 0,36 0,-18 0,-18 0,36 0,1-37,-37 37,18 0,0 0,-18 0,18 0,0 0</inkml:trace>
  <inkml:trace contextRef="#ctx0" brushRef="#br0" timeOffset="6896.3944">4427 9162,'0'0,"0"18,0 0,0 37,0-19,0-18,0 0,0 37,18-55,-18 36,0-36,0 18,0-18,0 18,0 1,0-1</inkml:trace>
  <inkml:trace contextRef="#ctx0" brushRef="#br0" timeOffset="7952.4548">4826 9325,'18'0,"19"0,-1 0,0 0,0 0,-17 0,-19 0,18 0</inkml:trace>
  <inkml:trace contextRef="#ctx0" brushRef="#br0" timeOffset="9680.5537">5044 9325,'0'0,"36"0,-36 0,18 0,-18 0,37 0,-37 0,18 0,-18 0,36 0,-36 0,18 0,-18 0,36 0</inkml:trace>
  <inkml:trace contextRef="#ctx0" brushRef="#br0" timeOffset="10760.6155">5044 9108,'0'0,"0"0,0 18,0-18,0 18,0 18,0-36,0 18,0 19,0-37,0 18,0 18,0-18,0 19,0-19,0 18,0-36,0 36,0-18,0 1,0-19,0 18</inkml:trace>
  <inkml:trace contextRef="#ctx0" brushRef="#br0" timeOffset="11328.6479">5588 9271</inkml:trace>
  <inkml:trace contextRef="#ctx0" brushRef="#br0" timeOffset="12328.7051">5588 9452,'18'0,"-18"0,18 0,-18 0,0 19,0-1,0-18,0 36,0-18,0 0,0-18,0 18,0 1,0-1,0-18,0 0,-18 0,0 0,0 0,18 0,-18 0,0 0</inkml:trace>
  <inkml:trace contextRef="#ctx0" brushRef="#br0" timeOffset="14687.8401">5588 9471,'-18'0,"0"0,0 0,0 0,18-19,0 19,0 0,18 0,0 0,-18 0,0 19,0-19,0 18,0-18,0 0,0-18,0 18,0-37,0 37,0 0,0 0</inkml:trace>
  <inkml:trace contextRef="#ctx0" brushRef="#br0" timeOffset="17296.9893">5643 9271,'0'0,"-19"0,1-18,18 18,-18 0,0 0,18 0,-18-18,18 0,0 18,0-19,0 19,18 0,0 0,-18 19,0-1,0 0,0-18,0 18,0 0,0 0,0-18,0 0,-18 0,18 0,0 0,0-18,0 0,0 18,0-18,18 18,0 0,-18 0,18 0,1 0,-1 0,-18-18,18 18,0 0,-18 0,18 0,-18 18,0-18,0 18,0 0,0-18,0 18,-18-18,0 0,18 0,-18 0,0 0,-1 0,19 0,-18 0,-18 0,36 0,0 0,0-36,0 36,0-18,0 18,0-36,0 36,0 0,0 0,36 0,-36 0,18 0</inkml:trace>
  <inkml:trace contextRef="#ctx0" brushRef="#br0" timeOffset="74384.2545">7439 13988,'0'0,"0"0,18 0,0 18,-18 19,18 35,0-54,-18 0,0 19,0-19,0 0,0 0,18-18,1 0,17 0,-36-18,54-36,-36 17,1 19,-1-18,-18 18,0 0,18-19,-18 19,0 18,0-18,0 0,0 0,0 18</inkml:trace>
  <inkml:trace contextRef="#ctx0" brushRef="#br0" timeOffset="74872.2824">7965 13970,'0'0,"0"36,0-18,0 19,0-1,0 0,0-18,18 19,-18-19,0 0,0 0,18-18</inkml:trace>
  <inkml:trace contextRef="#ctx0" brushRef="#br0" timeOffset="75328.3085">7820 13770,'18'0,"18"0,-18 0,0 19,1-19,-1 0,-18 0,18 0,18 18</inkml:trace>
  <inkml:trace contextRef="#ctx0" brushRef="#br0" timeOffset="76706.3873">8418 14006,'0'0,"-18"0,18 0,-18 18,-18 1,36-19,-18 0,0 18,-1-18,19 18,-18 0,18 18,0-36,37 18,-19-18,0 37,-18-37,36 54,-36-54,36 18,-36-18,0 37,-18-37,-18 18,18 0,-18-18,36 0,-37 0,1 36,18-36,0 0,18 0,-18 0,18 0,0 0</inkml:trace>
  <inkml:trace contextRef="#ctx0" brushRef="#br0" timeOffset="77289.4207">8672 14006,'0'0,"0"0,0 18,0 37,0-19,0-18,0 0,0 1,0-1,0 18,0-36,0 18,0 0</inkml:trace>
  <inkml:trace contextRef="#ctx0" brushRef="#br0" timeOffset="77712.4449">8582 13843,'0'-18,"18"18,0 0,0 0,-18 0,18 0,0 0,1 0,-19 0</inkml:trace>
  <inkml:trace contextRef="#ctx0" brushRef="#br0" timeOffset="78480.4888">8908 13952,'0'18,"37"-18,35 18,1 18,-19-36,-18 0,1 19,-37-19,18 0,0 0</inkml:trace>
  <inkml:trace contextRef="#ctx0" brushRef="#br0" timeOffset="78952.5158">9199 13897,'-19'0,"19"0,-18 0,18 37,-18-1,18 0,0 1,0-19,0 18,0 0,0-36,0 37,0-37,0 18,0-18,0 36,0-36,18 36</inkml:trace>
  <inkml:trace contextRef="#ctx0" brushRef="#br0" timeOffset="79760.562">9344 14242,'18'0,"-18"0,18 0,0 0,0 0,19 0,-19 0,18 0,-36 0,36 0,-36 0,18-18,-18 18,19-18,-19 18,18-18,-18 18,0-18,0-1,0 1,0 18,-18 0,-1-18,19 18,-36 0,18 0,-18 0,18 0,18 0,-37 0,19 0,18 0,-18 0,18 18,0-18,0 37,0-19,0 0,0 0,0 0,0 0,0 19,0-37,0 18,0-18,18 0,18 36,-36-36,37 0,-1 0,-18 0,18 0,-17 0,-1 0,0 0,-18 0,18 0,0 0,-18 0,18-18,-18 0</inkml:trace>
  <inkml:trace contextRef="#ctx0" brushRef="#br0" timeOffset="80928.6288">10051 14151,'0'-18,"0"18,-18 0,0 0,-18 0,18 0,-19 0,37 0,-18 0,-18 0,36 0,0 18,-18 1,18-1,0-18,0 36,0-18,0 0,0 0,0 1,0-1,0-18,18 0,18 0,-18 0,19 0,-1 0,-18 0,0-37,-18 1,0 18,0-18,0-1,0 1,0 18,0-18,0-1,0 19,0 0,0 0,0 0,0-18,0 36,0-19,-18-35,18 54,0-18,0 18,-18-36,18 36,-18 0,18 18,18 18,0 0,0 19,-18-37,18 36,0 1,-18-37,0 18,0 0,0-17,37 17,-19-18,-18 0,0 0,0-18,0 18,0-18</inkml:trace>
  <inkml:trace contextRef="#ctx0" brushRef="#br0" timeOffset="82328.7089">10487 13934,'0'0,"-18"0,18 0,-19 0,1 0,18 0,-18 0,18 18,-18 0,18 36,0-54,0 37,0-19,0 36,0-54,0 37,0-19,0 0,0 0,0 0,0-18,0 18,0 0,0 1,0-19,0 18,0 0,0 0,0-18,0 0,18 0,0 18,0-18,1 0,-1 0,0 0,0 0,-18 0</inkml:trace>
  <inkml:trace contextRef="#ctx0" brushRef="#br0" timeOffset="82831.7377">10723 14115,'0'0,"18"0,0 0,-18 18,0 0,0 19,0-37,0 18</inkml:trace>
  <inkml:trace contextRef="#ctx0" brushRef="#br0" timeOffset="83233.7607">10704 13897,'0'0,"0"0,19 0</inkml:trace>
  <inkml:trace contextRef="#ctx0" brushRef="#br0" timeOffset="84232.8178">11013 13934,'18'-18,"0"18,0 0,0 0,1 0,-19 0,18 0,0 0,0 0,-18 0,18 0,18 0,-36 18,19 0,-19-18,0 18,18 0,-18 0,0-18,0 18,0 19,0-19,0 18,0-18,0-18,0 37,0-19,0 0,0 18,0-18,0 0,0 19,0-37,0 18,0 0,0 0,18-18,-18 18,0-18,-18 0,-19 0,19 0,0 0,0 0,0 0,18 0,-18 0,0 0</inkml:trace>
  <inkml:trace contextRef="#ctx0" brushRef="#br0" timeOffset="84840.8526">11376 14224,'18'0,"18"0,-18 0,19 0,-19 0,0 0,18 36,-18-36,0 0,1 0,-19 0,18 0</inkml:trace>
  <inkml:trace contextRef="#ctx0" brushRef="#br0" timeOffset="85512.891">11575 14387,'0'0,"18"0,37 0,-55 0,36 0,-18 0,0 0,19 0,-37 0,18 0,0 0,0 0</inkml:trace>
  <inkml:trace contextRef="#ctx0" brushRef="#br0" timeOffset="86375.9404">12138 14079,'0'-18,"18"36,-18 0,18 0,-18 37,18-37,-18 0,18 18,-18-18,0 0,0 1,0-1,37 18,-37-18,0 0,0 0,0-18,0 19,0-19</inkml:trace>
  <inkml:trace contextRef="#ctx0" brushRef="#br0" timeOffset="86832.9665">12464 14206,'18'0,"-18"0,37 0,-37 0</inkml:trace>
  <inkml:trace contextRef="#ctx0" brushRef="#br0" timeOffset="87417">12573 14351,'0'18,"0"0,0 0,0 1,0-1,0 0,0-18,0 18,0 0,0 0,0 0,0-18,-18 0,0 0,-18 0,17 0,1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7-09T14:55:06.30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18034 3937,'0'73,"0"17,0 55,0-36,0 36,0-36,0 18,0 18,18 37,0-55,-18 36,19-54,17 72,-36-90,18 72,-18-36,0-36,0 36,0-18,0-18,0-37,0 1,0-19,0 36,0-72,0 37,0-19,0 18,0-18,18 19,-18-1,0 0,0-36,18 18,0-18,37 0,54 0,18 18,72-18,19 0,18 0,-18 0,-19 0,1 0,17 0,-53 0,-55 0,-37 0,-17 0,-1 0,-18 0,-18 0,1 0,17 0,0 0,-36 0,36 0,-17 0,35 0,-36-18,18 18,-36 0,19 0,-19-18,18-18</inkml:trace>
  <inkml:trace contextRef="#ctx0" brushRef="#br0" timeOffset="1616.0924">18451 3919,'55'0,"126"0,37 0,0 0,-19 0,-17 0,17 0,-17 0,-55 0,0 0,-91 0,18 0,-35 0,-1 0,18 0,0 0,-18 0,19-18,-19 18,0 0,18 0,19-37,-37 37,0 0,0 0,0 0,0 0,1 0,-1 19,-18 35,18 0,0-35,-18 35,0 0,0-17,0 35,0-35,0-19,0 36,0-18,0 1,0 17,0-36,0 19,0 17,0 0,18 1,-18-19,0 0,18 19,-18-1,18-36,-18 19,0-1,19 18,-19 1,0-19,0 19,36 17,-36-17,0-19,0 18,0 1,0-1,0 1,0-1,0 0,0 19,0 0,0-19,0 19,0-1,0-36,0 1,0-19,18 18,-18-18,18 19,-18-19,0 36,0 1,0-19,0 18,0-17,0-1,0 18,0-17,0 17,36-18,-36-18,0 1,0 35,0-18,0-18,0 19,0-1,0-36,0 18,19 18,-19-36,0 0</inkml:trace>
  <inkml:trace contextRef="#ctx0" brushRef="#br0" timeOffset="2671.1528">18306 6350,'37'0,"71"0,19 0,37 0,-37 0,54 0,-18 0,19 0,-55 0,36 0,-54 0,36 0,-36 0,-18-18,-37 18,-18-36,-17 36,-1 0,-18 0,18 0,0 0,0 0,-18 0,18 0,0 0,19-19</inkml:trace>
  <inkml:trace contextRef="#ctx0" brushRef="#br0" timeOffset="3502.2003">18343 5679,'0'0,"90"0,74 0,35 0,19 0,90 0,-36 0,-36 0,0 0,-54 0,-55 0,-91 0,18 0,-54 0,18 0,1 0,-1 0,-18 0,36 0,-18 0,0 0</inkml:trace>
  <inkml:trace contextRef="#ctx0" brushRef="#br0" timeOffset="4318.247">18107 5007,'-37'-18,"128"0,109 18,17 0,19 0,18 18,0 19,-36-37,-37 0,-35 0,-56 0,1 0,-37 0,-35 0,35 0,0 0,-17 0,17 0,19 0,17 0,-35 0,17 0,-17 0,-37 0,0 0</inkml:trace>
  <inkml:trace contextRef="#ctx0" brushRef="#br0" timeOffset="5271.3015">18234 4536,'0'0,"90"0,92 0,-19 0,37 0,54 0,-73 0,91 0,-72 0,-19 0,-54 0,-72 0,-37 0,0 0,0 0,0 0,37 0,17 0,19 0,-18 0,-1 0,1 0,-19 0,-18 0,-36 0</inkml:trace>
  <inkml:trace contextRef="#ctx0" brushRef="#br0" timeOffset="6342.3627">18651 4028,'0'18,"0"54,0 1,0-19,0 19,0-19,0-17,0 17,0 37,0-19,0 19,0 36,0-18,0 18,0 36,0 19,0 17,0-72,0 18,0-18,0-54,0 0,0-1,0-17,0-1,0-18,0 1,0-19,0 36,0 19,0-37,0 18,0-17,0 17,0-36,0 37,0-55,0 18</inkml:trace>
  <inkml:trace contextRef="#ctx0" brushRef="#br0" timeOffset="7288.4169">19177 3991,'0'19,"0"-1,0 18,0 0,0 19,0 17,0 19,0 18,0 18,0-36,0 36,0 0,0 0,0 18,0-18,0 18,0-18,0 18,0 18,0-18,0 1,0-19,0-37,0 19,0-54,0 35,0-35,0-1,0 1,0-19,0 36,0-35,0-1,0 0,0-18,-18 1,0-19,0-19,18-35</inkml:trace>
  <inkml:trace contextRef="#ctx0" brushRef="#br0" timeOffset="8360.4782">19758 3991,'0'0,"0"73,0 36,0 18,-18-18,18-19,0 1,0 0,0-19,0 37,0-18,0 18,0 18,0-55,0 74,0-19,0 54,18-72,-18 36,54-18,-54-54,18 54,0-37,-18-17,19-37,-19 19,0 17,36-17,-36-37,0 36,0-36,0 37,0-37,0 0,0 0,0-18,0 0,0-72,0-1</inkml:trace>
  <inkml:trace contextRef="#ctx0" brushRef="#br0" timeOffset="9543.5458">20284 3973,'0'18,"0"19,0 17,0 1,0-1,0 0,0 1,0-19,0 0,0 1,0 17,0 1,0-1,18 0,-18 37,0 0,0 0,0 17,0-35,0-37,0 55,0 0,0-19,0 19,0 36,0-18,0 0,0-37,0 19,0 0,0 18,0-19,0-17,0-37,0 19,0-1,18-36,-18 18,0-17,36 17,-36-18,0 0,0 0,0 19,0-37,19 36,-19-18,18 0,-18 0,0-18,0 0,0 0</inkml:trace>
  <inkml:trace contextRef="#ctx0" brushRef="#br0" timeOffset="10534.6025">20447 6314,'0'0,"0"0,55 0,-19 0,-36 0,18 0,-18 0,36 0,-18-18,1 18,17 0,-36 0,18 0,0 0,0 0,0 0,1 0,-1 0</inkml:trace>
  <inkml:trace contextRef="#ctx0" brushRef="#br0" timeOffset="14030.8025">20647 6604,'0'0,"0"-36,18 18,36-19,1 1,-1 0,1 18,-19-1,36 19,-17-36,-37 36,36-18,-17 18,-19 0,18 0,0 0,-36 0,37 0,-37 0</inkml:trace>
  <inkml:trace contextRef="#ctx0" brushRef="#br0" timeOffset="14518.8304">21318 6277,'0'0,"36"0,-36 0,37 0,-19 0,-18 0,36 0,-36 0,36 19,-36-19,18 18,-18 0,19-18,-19 18,18 0,-18 0,0 0,0-18,0 19,0-1,-18-18,18 0,-19 0,1 0,0 0,18 0</inkml:trace>
  <inkml:trace contextRef="#ctx0" brushRef="#br0" timeOffset="15614.8931">21935 6205,'0'0,"0"18,-18 18,18 1,-18-1,18-36,-19 36,19-18,0 0,0 1,0 17,0-36,0 18,0 0,0 18,19-17,-1-1,-18-18,36 18,-36 0,18-18,0 0,0 0,19 0,-19 0,-18 0,36 0,-36 0,36 0,-36-18,19 0,-1 0,0 18,-18-37,0 19,0 0,0 0,0-18,0 17,0-35,0 0,0 35,0-35,0 36,0-18,0 17,0 1,-18-18,0 36,-1-18,19 18,-18 0,0 0,-18 0,18 0,-19 0,19 0,18 0,-18 0,0 18,0 0,18 0,-18 0,18-18,0 19,0-1,0 0,0-18,0 18</inkml:trace>
  <inkml:trace contextRef="#ctx0" brushRef="#br0" timeOffset="16750.9581">20719 6023,'0'-36,"0"0,55 36,17-36,1-1,-1 1,19 0,-18 18,-19 18,-18-19,1-17,-1 36,-36-18,36 18,1-18,-1 0,0 0,0-1,1 19,-1 0,0-36,-18 36,1-18</inkml:trace>
  <inkml:trace contextRef="#ctx0" brushRef="#br0" timeOffset="17269.9878">21681 5425,'0'0,"18"0,18 0,-18 0,1 0,-1 0,0 0,-18 0,18 0,0 18,-18-18,18 54,-18-36,0 19,0-19,0 0,0 18,0-36,0 18,0 1,0-1</inkml:trace>
  <inkml:trace contextRef="#ctx0" brushRef="#br0" timeOffset="18138.0374">22207 5316,'0'0,"-18"0,0 0,0 0,18 0,-19 0,1 18,0 0,18 18,0-17,0 17,0-36,0 18,0 18,0-36,0 18,0-18,0 37,0-1,0-36,18 36,0-36,1 0,17 18,-36-18,18 0,18 19,1-19,-19 0,18 0,-18 0,-18 0,36 0,-17 0,-1-19,-18 1,0-18,0 18,0 0,0 0,0-1,0 1,0 0,0 0,0-18,0-1,0 19,0 0,0 0,0 0,-18 0,18 0,-19-1,19 19,-36-36,-18 36,54 0,-18 0,-19 18,37-18,-18 0,0 37,0-37,18 18,-18-18,0 18</inkml:trace>
  <inkml:trace contextRef="#ctx0" brushRef="#br0" timeOffset="19055.0899">22261 5733,'-18'0,"18"0,0 0,0 18,0 0,0 1,0-1,0 18,0-36,0 36,0 1,0-37,-18 36,18-18,-18 0,18 18,0-17,-18-1,18 0,0 0,0 18,0-36,0 18,-18-18</inkml:trace>
  <inkml:trace contextRef="#ctx0" brushRef="#br0" timeOffset="34398.9675">1343 4790,'0'0,"-37"0,1 0,0 18,18-18,-37 0,37 0,18 18,0 0,0 0,18 0,55 19,-55-19,18 0,1-18,-1 36,-18-36,-18 0,18 0,0 18,-18-18,0 19,0-1,0 18,-18-18,0-18,0 18,-18-18,17 0,19 0,-18 0,0 37,0-37,18 0,0 18,0-18,36 0,-18 36,1-36,17 18,-18 0,-18-18,0 18,0 1,0 17,0 0,0-18,0 0,0 1,0 17,0-36,0 18,0 0,0 0,0-18,0 18,0 1,0-1,18-18,-18 0</inkml:trace>
  <inkml:trace contextRef="#ctx0" brushRef="#br0" timeOffset="75607.3245">22661 10813,'0'0,"18"0,18 0,-18 0,37 0,-37 0,36 0,19 0,-37 0,0 0,1 0,-1 0,0 0,37 0,-55 0,18 0,-18 0,37 0,-55 0,18 0,-18 0,36 0,-36 0,18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7-09T14:58:23.16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14750 7275,'18'0,"1"0,17 0,18 0,-36 0,19 0,17 0,19 0,-37 0,18 0,1 0,-37 0,0 0,0 0,-18 0,91 0,-91 0,54 0,19 0,-19 0,55 0,18 0,0 18,18-18,1 0,-38 0,56 0,-55 0,18 0,-37 0,19 0,-36 0,-1 0,1 0,36 0,18 0,-37 0,1 0,0 0,18 0,-37 0,37 0,-36 0,-1 0,37 0,-73 0,37 0,-19 0,19 0,-19 0,19 0,-19 0,-17 0,17 0,-54 0,36 0,-17 0,35 0,-36 0,18 0,19 0,-1 0,1 0,17 0,37 19,-36-19,17 0,19 0,-36 0,-1 0,-17 0,17 0,37 36,-18-36,-55 18,55-18,-37 18,1-18,-1 0,-36 18,37-18,-37 0,-18 18,36-18,-18 0,1 0,35 19,-36-19,18 0,-17 0,17 0,-36 0,36 0,-18 0,-18 18,18-18,1 0,17 0,18 0,-17 18,-1-18,0 0,0 0,-36 0,19 0,-1 0,0 0,-18 0,18 0,0 0,0 0,19 0,-37 0,18 0,18 0,0-18,-18-19,1 37,-1 0,18 0,-18-18,0 18,19-18</inkml:trace>
  <inkml:trace contextRef="#ctx0" brushRef="#br0" timeOffset="9232.5281">2740 10142,'18'0,"91"0,36 0,0 0,55 0,17 0,37 0,0 0,55 0,54 0,36 0,-127 0,18 0,-54 0,-36 0,-55 0,-55 0,19 0,-54 0,-1 0,1 0,-37 0,54 0,1 0,-19 0,-17 0,35 0,-17 0,35 0,-17 0,54 0,-36 36,36-36,-19 0,38 36,-19-36,18 37,36-19,-36 0,19 0,-37-18,18 0,-18 0,36 0,0 0,-18 0,1 0,-19 0,18 0,-18 0,18 0,-18 0,0 0,-55 0,1 0,18 0,-1 0,-35 0,36 0,-73 0,54 0,-17 0,17 0,-17-36,-1 36,19-18,-19 18,-36 0,0 0,-18 0</inkml:trace>
  <inkml:trace contextRef="#ctx0" brushRef="#br0" timeOffset="10683.6111">13244 9180,'19'55,"17"35,18 37,1 0,-19 19,55 108,90 217,-54-108,0-36,-36-182,-19-18,-53-109,-1-18,-18-36,0-19,0-72,0 55,0-1,0-90,0 18</inkml:trace>
  <inkml:trace contextRef="#ctx0" brushRef="#br0" timeOffset="11584.6626">13317 9380,'-18'-18,"18"0,72-1,19 1,18 18,36-36,-18 18,73 0,-19 18,-36 0,-18 0,-18 0,-36 0,-37 0,-18 0,37 18,-55-18,0 54,0 19,18 72,-18-18,0-18,0 18,18 0,-18-36,0 17,0 19,0-36,0 18,0-36,0-1,0 1,-18-19,-19 1,37-19,-36 36,18-35,0-1,-18 55,17-55,1 0,0 1,0-1,0-18,18 0</inkml:trace>
  <inkml:trace contextRef="#ctx0" brushRef="#br0" timeOffset="13040.7459">15385 9198,'37'-18,"35"18,37-18,0-18,36 18,-36 18,0-37,36 1,-18 18,36 0,-72 0,-37 0,-17-1</inkml:trace>
  <inkml:trace contextRef="#ctx0" brushRef="#br0" timeOffset="13560.7756">16020 9253,'0'36,"0"73,0 54,0-18,0 55,0 0,0-37,0-18,0-18,0-18,0-18,0-37,0 0,0 1,0-55,0 36,0-18,0 0,0-18,0 37</inkml:trace>
  <inkml:trace contextRef="#ctx0" brushRef="#br0" timeOffset="13952.7981">16093 10305,'0'0,"0"-18,18 18,36 0,19-18,54-18,0 17,-18 1,0 0,-19 18,1-36,-73 36,37-18,-55 18</inkml:trace>
  <inkml:trace contextRef="#ctx0" brushRef="#br0" timeOffset="14888.8516">18270 9053,'18'0,"-18"0,-54 0,-19 0,1 18,17 19,1-19,-37 18,37 0,17 1,-17-1,36-18,-19 18,37-17,-18 17,18-36,0 54,0 1,0-1,0-18,0 1,18 17,19-18,17 37,-18-55,37 37,-19-37,19 36,-19-18,37 19,-18-37,-19 36,-18-35,55 35,-73-18,0-36,1 18,-1 1,0 17,-18-18,0 18,0 1,0-1,0 0,-36 19,17-37,-53 0,17 18,19-36,-18 18,-1-18,1 0,18 0,-19 0,37 0,-18 0,-1 0,1 0,18 0,-18 0,-19 0,19 0,36 0,-36 0</inkml:trace>
  <inkml:trace contextRef="#ctx0" brushRef="#br0" timeOffset="15592.8919">15022 12337,'91'0,"36"-36,18 18,-18 0,0-37,18 37,-72 0,-19 0,55-37,-18 37,-18-36,35 36,-17-1,0 1,-19-18,-35 36,-19-18,-18 18,18 18,-18 36,0 19,0-37,0 19,0 17,0 1,0-37,0-18,0 0,0-18,-18 19</inkml:trace>
  <inkml:trace contextRef="#ctx0" brushRef="#br0" timeOffset="15976.9138">16220 11956,'0'0,"-18"73,0-19,18 19,0-1,-19-35,19 17,-18-18,18-18,0 1,0-1</inkml:trace>
  <inkml:trace contextRef="#ctx0" brushRef="#br0" timeOffset="16609.95">15730 12047,'0'0,"0"18,0 36,0 1,0 17,-18 19,18-18,-36 17,17-17,19 0,0-19,0 0,0-17,0-19,0 18,19 0,-19-17,18 17,0-36,-18 18,36 0,0-18,19 36,-19-36,37 19,-1-1,-17-18,-37 0,18 0,19 0,-37 0,36 0,-18 0,-17 0,-1 0,-18 0,18 0,0-18,-18 18,18-19,0 1</inkml:trace>
  <inkml:trace contextRef="#ctx0" brushRef="#br0" timeOffset="17672.0108">17617 11321,'18'0,"0"36,-18 55,55 36,-19 36,0-54,0 0,-36-91,0 0,0-36,55-91,-55 37,18-55,36-18,-35 108,17-35,-18 36,-18 17,18 1,-18 18,18-18,0 0,1 18,17-18,0 18,0 0,-17 0,17 0,0 0,0 0,1 18,35 36,-17 19,-37-55,0 73,-18-37,0 1,0-19,0 0,0 19,0-19,-36 18,-1-35,1 35,18-54,-18 18,18-18,-19 0,19 0,-18 0,0 0,-19 0,55 0,-36 0,36 0,-36-18,17 0,19 18,-18-36,18-19,0 55,0-18,0 18,0-36,0 36,0-18,0 18,0-37,0 19,37 18,-1 0,18 0,37 0,-37 0,1 0,-19 0,0 0,-17 0,-19 0,18 0</inkml:trace>
  <inkml:trace contextRef="#ctx0" brushRef="#br0" timeOffset="18160.0387">17454 12664,'18'0,"91"0,145-37,36 37,18 0,55 0,-91 0,-54 0,-18 0,-55 0,-18 0,-55 0,-54 0</inkml:trace>
  <inkml:trace contextRef="#ctx0" brushRef="#br0" timeOffset="18864.079">18705 12718,'-18'36,"18"-17,-18 35,0 37,0-19,-37 37,37-54,18 53,0-53,0-1,0-36,0 1,0-1,0 0,0-18</inkml:trace>
  <inkml:trace contextRef="#ctx0" brushRef="#br0" timeOffset="19160.0959">18633 13117,'18'0,"36"0,19 0,36 0,-18 0,-37 0,0-18,1 18,-37 0</inkml:trace>
  <inkml:trace contextRef="#ctx0" brushRef="#br0" timeOffset="19744.1293">17925 12972,'0'18,"55"55,-37 18,0-37,0 37,18 18,-36-37,0 1,0 36,0-55,0 37,0-55,0-18,0-18</inkml:trace>
  <inkml:trace contextRef="#ctx0" brushRef="#br0" timeOffset="20281.16">18125 13553,'18'-18,"55"18,54 0,-19 0,56 0,-1 0,91 0,91 0,-146 18,73 0,-54 0,-73-18,0 36,-126-36</inkml:trace>
  <inkml:trace contextRef="#ctx0" brushRef="#br0" timeOffset="22472.2853">10686 10233,'-36'0,"0"0,-1 0,-17 0,18 0,-1 0,-35-19,36 1,-19-54,19 35,-37-71,19-19,18 0,-37 0,37 0,-1-19,19 19,0 55,18-1,0 1,0-19,0 37,0-1,18 37,55-73,-37 55,19 0,-19-1,0 19,19 0,-1 18,-36 0,37 0,35 18,-17 19,36 35,-55-36,19 37,-55-73,18 36,-18-18,0 1,1-1,17 18,-36 0,18-18,-18 37,18-1,-18 1,0-1,0 19,0-19,0 19,0 17,0 1,0-36,-36 17,18 19,18-37,-18-17,-19 17,19 0,0-35,0 17,0-18,0-18,18 18,-37 0,37-18,-18 18,0 1,0-19,0 18,0-18,-1 18,19-18,-18 18,0-18,0 0,18 0</inkml:trace>
  <inkml:trace contextRef="#ctx0" brushRef="#br0" timeOffset="23105.3216">11158 8963,'0'-19,"18"1,73-18,-37-18,1 54,35-37,-35 1,36 0,-1-1,-35 19,-37 18,18-18,-36 18,18-18</inkml:trace>
  <inkml:trace contextRef="#ctx0" brushRef="#br0" timeOffset="23664.3535">11648 8527,'0'0,"0"-18,36 18,-18 0,19 0,-1 0,-18 0,-18 0,36 0,-36 0,37 0,-1 0,-36 0,18 18,0 18,-18-17,18-1,-18 18,0-36,0 54,0-17,0-19,0 36,0-17,-18-1,0-18,18-18,-18 36,18-18,-18-18,18 19,-37-1</inkml:trace>
  <inkml:trace contextRef="#ctx0" brushRef="#br0" timeOffset="27752.5874">12301 8182,'18'0,"-18"19,0 71,18-35,19 35,-1 37,-18-90,0 35,0-17,-18 35,0-17,0-37,0-18,0 1,18-1,-18-18,37 0,-1 0,-18-37,37-17,-37-19,18 19,0-37,-18 37,19-19,-37 19,0-19,36 19,-18-1,0 1,-18 36,0-18,18 17,-18-17,19 36,-19-36,0 18,0 18,18-18</inkml:trace>
  <inkml:trace contextRef="#ctx0" brushRef="#br0" timeOffset="28592.6354">13027 7638,'18'0,"18"0,19 0,-37 0,36 0,-36 0,19 0,-1 0,0 18,-18 0,19 1,-1 17,-18-36,0 18,0 0,-18 0,18 0,-18 1,0-19,0 18,-36 0,-36-18,17 0,1 0,-1 0,37 0,-18 0,36 0,-18 0,36 0,18 0,19 0,-19 36,18-36,-17 0,17 18,-18-18,-36 0,18 0,1 0,-1 0,-18 0,18 0</inkml:trace>
  <inkml:trace contextRef="#ctx0" brushRef="#br0" timeOffset="29681.6977">8527 13353,'-18'0,"18"-18,91-18,-19 36,1 0,54-18,36 18,-72-19,18 19,-91 0,0 0,-18 0,18 0,-18 19</inkml:trace>
  <inkml:trace contextRef="#ctx0" brushRef="#br0" timeOffset="30047.7186">8455 13589,'0'0,"72"0,19 0,18 0,18 0,-36 0,-19 0,-17 0,-1 0,-18 0,-18 0,1 0,17 0,-36 0</inkml:trace>
  <inkml:trace contextRef="#ctx0" brushRef="#br0" timeOffset="30689.7554">9199 12827,'0'0,"18"0,72 0,-17 18,54 0,-36 37,-37-37,-18-18,37 18,-55 18,18-18,-17-18,-1 37,-18-19,0 0,0 18,0 19,0-1,0 1,-55 35,-17 1,-19 0,0-1,1 1,17 0,0 0,1-37,36 0,-1-35,1 35,18-54,-18 18,17 0,-35 37,54-37,-18 0,18-18,-18 18,0-18,54-72,36-37</inkml:trace>
  <inkml:trace contextRef="#ctx0" brushRef="#br0" timeOffset="31624.8088">10759 12936,'0'0,"0"18,-36 73,17-1,-17-17,0 18,-19 36,19-18,-18-1,36 1,-1-36,19-19,0 1,0-19,0 0,19 19,-19-19,54-18,-54-18,36 18,1-18,-19 0,36 0,1 0,-1 0,19 0,-19-18,37-18,-19-19,1 19,-37 18,-18-18,19-1,-19-17,18 0,-18 17,0-17,0-37,-18 37,19-19,-1 19,-18-19,0 37,0-19,0 19,0 18,0 0,-18-37,-1 37,-17 0,-18-18,17 18,-17 0,18-1,-19 1,37 18,-36-18,17 18,1 0,0 0,18 0,-37 0,19 0,0 0,36 0,-37 0,19 0,0 0,0 0,-18 0,18 0,-1 0,19 0</inkml:trace>
  <inkml:trace contextRef="#ctx0" brushRef="#br0" timeOffset="32456.8564">11630 12954,'0'18,"0"0,0 19,0-19,-18 54,18-35,-37-1,19 36,-18 19,18-55,-19 55,19-18,0 17,18-35,0 17,-36-35,36 35,-18-17,18-1,0 1,0-1,0 19,0-19,0 0,0 1,0-19,18 0,0 1,-18-19,18 18,0-36,19 36,-19-17,0-1,0-18,0 0,-18 18,18 0</inkml:trace>
  <inkml:trace contextRef="#ctx0" brushRef="#br0" timeOffset="33168.8972">11920 13408,'36'18,"-36"36,37 19,17 36,-36 18,37-19,-37-17,-18 0,18 0,-18-37,36 0,-18-17,-18-1,0-18,0-18,37 0,-37 0,18 0,36-54,-18-19,1-36,-1 19,0-37,-18 36,1-36,17 54,-18 1,18 17,-36 19,18-18,-18 17,0 1,37 0,-37 18,18-37,0 37,18-18,-36 36</inkml:trace>
  <inkml:trace contextRef="#ctx0" brushRef="#br0" timeOffset="34032.9466">12863 12809,'73'0,"0"0,-19 0,19 0,-55 0,36 36,-36-18,0-18,1 18,-19-18,18 19,-18 17,0-36,0 18,0 0,0 18,-18-17,-19-1,1-18,0 18,-1-18,1 0,18 0,-18 18,18-18,18 0,-19 18,19-18,109 36,-36-17,-1-19,19 18,-36-18,-37 0,0 0,0 0</inkml:trace>
  <inkml:trace contextRef="#ctx0" brushRef="#br0" timeOffset="34817.9915">13716 12736,'36'0,"-36"18,37 1,-19 17,18 18,0-17,-36 17,37 0,-19 1,0-19,0-18,0 19,-18 35,0-17,0 17,37-17,-37 17,0-17,0 17,0 1,0-19,-19 19,19-19,-36 19,18-1,-18-35,-1 35,1 1,0-19,18-18,0-17,-1 35,-17-54,0 73,18-73,-37 54,37-36,-54 37,72-55,-19 18,-35 18,54-18,-18-18,0 0,18 0,-18 0,-1 0,1-18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FC542D-8AC2-4C20-91AF-CD6BC5130DD2}" type="datetimeFigureOut">
              <a:rPr lang="zh-TW" altLang="en-US" smtClean="0"/>
              <a:t>2012/7/9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C1FDC-B162-4456-8A81-6A037427D7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5693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C1FDC-B162-4456-8A81-6A037427D79C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584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2422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4192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5724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8480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623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063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3694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0375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2635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40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2259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fld id="{EFAC417E-1DF2-463F-9629-792FFDD1F875}" type="datetimeFigureOut">
              <a:rPr lang="zh-TW" altLang="en-US" smtClean="0"/>
              <a:pPr/>
              <a:t>2012/7/9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fld id="{62671995-3F66-4177-A639-1FDEC8A718B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903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7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4.xml"/><Relationship Id="rId5" Type="http://schemas.openxmlformats.org/officeDocument/2006/relationships/image" Target="../media/image6.emf"/><Relationship Id="rId4" Type="http://schemas.openxmlformats.org/officeDocument/2006/relationships/customXml" Target="../ink/ink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374536" y="1484784"/>
            <a:ext cx="5040560" cy="1470025"/>
          </a:xfrm>
        </p:spPr>
        <p:txBody>
          <a:bodyPr>
            <a:noAutofit/>
          </a:bodyPr>
          <a:lstStyle/>
          <a:p>
            <a:r>
              <a:rPr lang="en-US" altLang="zh-TW" sz="5400" dirty="0" smtClean="0">
                <a:solidFill>
                  <a:srgbClr val="00B050"/>
                </a:solidFill>
              </a:rPr>
              <a:t>101</a:t>
            </a:r>
            <a:r>
              <a:rPr lang="zh-TW" altLang="en-US" sz="5400" dirty="0" smtClean="0">
                <a:solidFill>
                  <a:srgbClr val="00B050"/>
                </a:solidFill>
              </a:rPr>
              <a:t>北一女中</a:t>
            </a:r>
            <a:r>
              <a:rPr lang="en-US" altLang="zh-TW" sz="5400" dirty="0" smtClean="0">
                <a:solidFill>
                  <a:srgbClr val="00B050"/>
                </a:solidFill>
              </a:rPr>
              <a:t/>
            </a:r>
            <a:br>
              <a:rPr lang="en-US" altLang="zh-TW" sz="5400" dirty="0" smtClean="0">
                <a:solidFill>
                  <a:srgbClr val="00B050"/>
                </a:solidFill>
              </a:rPr>
            </a:br>
            <a:r>
              <a:rPr lang="zh-TW" altLang="en-US" sz="5400" dirty="0" smtClean="0">
                <a:solidFill>
                  <a:srgbClr val="00B050"/>
                </a:solidFill>
              </a:rPr>
              <a:t>資訊選手培訓營</a:t>
            </a:r>
            <a:endParaRPr lang="zh-TW" altLang="en-US" sz="5400" dirty="0">
              <a:solidFill>
                <a:srgbClr val="00B050"/>
              </a:solidFill>
            </a:endParaRPr>
          </a:p>
        </p:txBody>
      </p:sp>
      <p:pic>
        <p:nvPicPr>
          <p:cNvPr id="1026" name="Picture 2" descr="http://pic1a.nipic.com/2008-12-09/2008129141546167_2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5" t="-1667" r="1375" b="19917"/>
          <a:stretch/>
        </p:blipFill>
        <p:spPr bwMode="auto">
          <a:xfrm>
            <a:off x="-972616" y="2780928"/>
            <a:ext cx="6223932" cy="3816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副標題 3"/>
          <p:cNvSpPr>
            <a:spLocks noGrp="1"/>
          </p:cNvSpPr>
          <p:nvPr>
            <p:ph type="subTitle" idx="1"/>
          </p:nvPr>
        </p:nvSpPr>
        <p:spPr>
          <a:xfrm>
            <a:off x="4067944" y="3476600"/>
            <a:ext cx="4104456" cy="1464568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tx1"/>
                </a:solidFill>
              </a:rPr>
              <a:t>深度優先搜尋</a:t>
            </a:r>
            <a:r>
              <a:rPr lang="en-US" altLang="zh-TW" b="1" dirty="0" smtClean="0">
                <a:solidFill>
                  <a:schemeClr val="tx1"/>
                </a:solidFill>
              </a:rPr>
              <a:t>(DFS)</a:t>
            </a:r>
            <a:r>
              <a:rPr lang="zh-TW" altLang="en-US" b="1" dirty="0" smtClean="0">
                <a:solidFill>
                  <a:schemeClr val="tx1"/>
                </a:solidFill>
              </a:rPr>
              <a:t>與</a:t>
            </a:r>
            <a:endParaRPr lang="en-US" altLang="zh-TW" b="1" dirty="0" smtClean="0">
              <a:solidFill>
                <a:schemeClr val="tx1"/>
              </a:solidFill>
            </a:endParaRPr>
          </a:p>
          <a:p>
            <a:r>
              <a:rPr lang="zh-TW" altLang="en-US" b="1" dirty="0">
                <a:solidFill>
                  <a:schemeClr val="tx1"/>
                </a:solidFill>
              </a:rPr>
              <a:t>廣度優先搜尋</a:t>
            </a:r>
            <a:r>
              <a:rPr lang="en-US" altLang="zh-TW" b="1" dirty="0">
                <a:solidFill>
                  <a:schemeClr val="tx1"/>
                </a:solidFill>
              </a:rPr>
              <a:t>(BFS)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364088" y="4612486"/>
            <a:ext cx="1670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2012.07.08 Nan</a:t>
            </a:r>
            <a:endParaRPr lang="zh-TW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75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深度優先搜尋</a:t>
            </a:r>
          </a:p>
        </p:txBody>
      </p:sp>
      <p:grpSp>
        <p:nvGrpSpPr>
          <p:cNvPr id="14339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14340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341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342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343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344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345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346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4347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4348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4349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4350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4351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2124075" y="48688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7451725" y="5157788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7451725" y="4652963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4932363" y="4797425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5364163" y="2349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7451725" y="41497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72745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深度優先搜尋</a:t>
            </a:r>
          </a:p>
        </p:txBody>
      </p:sp>
      <p:grpSp>
        <p:nvGrpSpPr>
          <p:cNvPr id="15363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15364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65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66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67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68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69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70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5371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5372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5373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5374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5375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2124075" y="48688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7451725" y="5157788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5382" name="Rectangle 22"/>
          <p:cNvSpPr>
            <a:spLocks noChangeArrowheads="1"/>
          </p:cNvSpPr>
          <p:nvPr/>
        </p:nvSpPr>
        <p:spPr bwMode="auto">
          <a:xfrm>
            <a:off x="7451725" y="4652963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4932363" y="4797425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5364163" y="2349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</p:spTree>
    <p:extLst>
      <p:ext uri="{BB962C8B-B14F-4D97-AF65-F5344CB8AC3E}">
        <p14:creationId xmlns:p14="http://schemas.microsoft.com/office/powerpoint/2010/main" val="334264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深度優先搜尋</a:t>
            </a:r>
          </a:p>
        </p:txBody>
      </p:sp>
      <p:grpSp>
        <p:nvGrpSpPr>
          <p:cNvPr id="17411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17412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13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14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15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16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17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18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7419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7420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7421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7422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7423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2124075" y="48688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7429" name="Rectangle 21"/>
          <p:cNvSpPr>
            <a:spLocks noChangeArrowheads="1"/>
          </p:cNvSpPr>
          <p:nvPr/>
        </p:nvSpPr>
        <p:spPr bwMode="auto">
          <a:xfrm>
            <a:off x="7451725" y="5157788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430" name="Rectangle 22"/>
          <p:cNvSpPr>
            <a:spLocks noChangeArrowheads="1"/>
          </p:cNvSpPr>
          <p:nvPr/>
        </p:nvSpPr>
        <p:spPr bwMode="auto">
          <a:xfrm>
            <a:off x="7451725" y="4652963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4932363" y="4797425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5364163" y="2349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6443663" y="36449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  <p:sp>
        <p:nvSpPr>
          <p:cNvPr id="17434" name="Rectangle 26"/>
          <p:cNvSpPr>
            <a:spLocks noChangeArrowheads="1"/>
          </p:cNvSpPr>
          <p:nvPr/>
        </p:nvSpPr>
        <p:spPr bwMode="auto">
          <a:xfrm>
            <a:off x="7451725" y="41497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29030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深度優先搜尋</a:t>
            </a:r>
          </a:p>
        </p:txBody>
      </p:sp>
      <p:grpSp>
        <p:nvGrpSpPr>
          <p:cNvPr id="18435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18436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37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38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39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40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41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42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8443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8444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8445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8446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8447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2124075" y="48688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7451725" y="5157788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7451725" y="4652963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4932363" y="4797425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5364163" y="2349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6443663" y="36449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</p:spTree>
    <p:extLst>
      <p:ext uri="{BB962C8B-B14F-4D97-AF65-F5344CB8AC3E}">
        <p14:creationId xmlns:p14="http://schemas.microsoft.com/office/powerpoint/2010/main" val="186230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深度優先搜尋</a:t>
            </a:r>
          </a:p>
        </p:txBody>
      </p:sp>
      <p:grpSp>
        <p:nvGrpSpPr>
          <p:cNvPr id="19459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19460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461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462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463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464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465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466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9467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9468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9469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9470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9471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2124075" y="48688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7451725" y="5157788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4932363" y="4797425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5364163" y="2349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6443663" y="36449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</p:spTree>
    <p:extLst>
      <p:ext uri="{BB962C8B-B14F-4D97-AF65-F5344CB8AC3E}">
        <p14:creationId xmlns:p14="http://schemas.microsoft.com/office/powerpoint/2010/main" val="168788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深度優先搜尋</a:t>
            </a:r>
          </a:p>
        </p:txBody>
      </p:sp>
      <p:grpSp>
        <p:nvGrpSpPr>
          <p:cNvPr id="20483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20484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85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86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87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88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89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90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0491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0492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0493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0494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0495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2124075" y="48688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0502" name="Text Box 22"/>
          <p:cNvSpPr txBox="1">
            <a:spLocks noChangeArrowheads="1"/>
          </p:cNvSpPr>
          <p:nvPr/>
        </p:nvSpPr>
        <p:spPr bwMode="auto">
          <a:xfrm>
            <a:off x="4932363" y="4797425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20503" name="Text Box 23"/>
          <p:cNvSpPr txBox="1">
            <a:spLocks noChangeArrowheads="1"/>
          </p:cNvSpPr>
          <p:nvPr/>
        </p:nvSpPr>
        <p:spPr bwMode="auto">
          <a:xfrm>
            <a:off x="5364163" y="2349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6443663" y="36449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</p:spTree>
    <p:extLst>
      <p:ext uri="{BB962C8B-B14F-4D97-AF65-F5344CB8AC3E}">
        <p14:creationId xmlns:p14="http://schemas.microsoft.com/office/powerpoint/2010/main" val="418253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深度優先搜尋</a:t>
            </a:r>
          </a:p>
        </p:txBody>
      </p:sp>
      <p:grpSp>
        <p:nvGrpSpPr>
          <p:cNvPr id="21507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21508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09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10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11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12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13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14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1515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1516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1517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1518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1519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2124075" y="48688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4932363" y="4797425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5364163" y="2349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6443663" y="36449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4716463" y="5300663"/>
            <a:ext cx="338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走訪順序：</a:t>
            </a:r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1 2 4 6 3 5</a:t>
            </a:r>
          </a:p>
        </p:txBody>
      </p:sp>
    </p:spTree>
    <p:extLst>
      <p:ext uri="{BB962C8B-B14F-4D97-AF65-F5344CB8AC3E}">
        <p14:creationId xmlns:p14="http://schemas.microsoft.com/office/powerpoint/2010/main" val="70042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實作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通常都用遞迴來實作</a:t>
            </a:r>
            <a:endParaRPr lang="en-US" altLang="zh-TW" dirty="0" smtClean="0"/>
          </a:p>
          <a:p>
            <a:r>
              <a:rPr lang="zh-TW" altLang="en-US" dirty="0" smtClean="0"/>
              <a:t>你剛剛看到的堆疊會因此隱藏起來</a:t>
            </a:r>
            <a:r>
              <a:rPr lang="en-US" altLang="zh-TW" dirty="0" smtClean="0"/>
              <a:t>(</a:t>
            </a:r>
            <a:r>
              <a:rPr lang="zh-TW" altLang="en-US" dirty="0" smtClean="0"/>
              <a:t>遞迴會有系統的堆疊</a:t>
            </a:r>
            <a:r>
              <a:rPr lang="en-US" altLang="zh-TW" dirty="0" smtClean="0"/>
              <a:t>)</a:t>
            </a:r>
          </a:p>
          <a:p>
            <a:r>
              <a:rPr lang="zh-TW" altLang="en-US" dirty="0"/>
              <a:t>習慣上會把</a:t>
            </a:r>
            <a:r>
              <a:rPr lang="en-US" altLang="zh-TW" dirty="0"/>
              <a:t>map</a:t>
            </a:r>
            <a:r>
              <a:rPr lang="zh-TW" altLang="en-US" dirty="0" smtClean="0"/>
              <a:t>、</a:t>
            </a:r>
            <a:r>
              <a:rPr lang="en-US" altLang="zh-TW" dirty="0" smtClean="0"/>
              <a:t>visited(</a:t>
            </a:r>
            <a:r>
              <a:rPr lang="zh-TW" altLang="en-US" dirty="0" smtClean="0"/>
              <a:t>紀錄有沒有被走過的、以及其他相關資訊放到</a:t>
            </a:r>
            <a:r>
              <a:rPr lang="en-US" altLang="zh-TW" dirty="0" smtClean="0"/>
              <a:t>global</a:t>
            </a:r>
            <a:r>
              <a:rPr lang="zh-TW" altLang="en-US" dirty="0" smtClean="0"/>
              <a:t>變數，讓遞迴能夠存取。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73321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043608" y="404664"/>
            <a:ext cx="7215437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N = # node;</a:t>
            </a:r>
          </a:p>
          <a:p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map[N+1][N+1] = {{…},{…},…};</a:t>
            </a:r>
          </a:p>
          <a:p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visited[N+1] = {0};</a:t>
            </a:r>
          </a:p>
          <a:p>
            <a:r>
              <a:rPr lang="en-US" altLang="zh-TW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depth[N+1];</a:t>
            </a:r>
            <a:endParaRPr lang="en-US" altLang="zh-TW" dirty="0">
              <a:latin typeface="Courier New" pitchFamily="49" charset="0"/>
              <a:cs typeface="Courier New" pitchFamily="49" charset="0"/>
            </a:endParaRPr>
          </a:p>
          <a:p>
            <a:endParaRPr lang="en-US" altLang="zh-TW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id){</a:t>
            </a:r>
          </a:p>
          <a:p>
            <a:r>
              <a:rPr lang="zh-TW" alt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zh-TW" alt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zh-TW" alt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(“%d\n”, id);</a:t>
            </a:r>
          </a:p>
          <a:p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= 1 ;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&lt;= N ;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++ ){</a:t>
            </a:r>
          </a:p>
          <a:p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( map[id][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] == 1 &amp;&amp; visited[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] == 0 ) {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       visited[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] = 1;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depth[</a:t>
            </a:r>
            <a:r>
              <a:rPr lang="en-US" altLang="zh-TW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] = depth[id] + 1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}   </a:t>
            </a:r>
          </a:p>
          <a:p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altLang="zh-TW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main(){</a:t>
            </a:r>
          </a:p>
          <a:p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visited[1] = 1;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depth[1] = 0;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(1);</a:t>
            </a:r>
            <a:endParaRPr lang="en-US" altLang="zh-TW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zh-TW" alt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82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9220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1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2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3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4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5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6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9227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9228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9229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9230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9231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7474823" y="6092825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堆疊</a:t>
            </a:r>
            <a:endParaRPr lang="zh-TW" altLang="en-US" sz="2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66738" y="83671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visited[1] 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= 1;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depth[1] 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= 0;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(1);</a:t>
            </a:r>
            <a:endParaRPr lang="en-US" altLang="zh-TW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直線單箭頭接點 5"/>
          <p:cNvCxnSpPr/>
          <p:nvPr/>
        </p:nvCxnSpPr>
        <p:spPr>
          <a:xfrm flipV="1">
            <a:off x="3059113" y="1298377"/>
            <a:ext cx="1400001" cy="25841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3485838" y="274272"/>
            <a:ext cx="565816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id){</a:t>
            </a:r>
            <a:endParaRPr lang="en-US" altLang="zh-TW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&lt;= 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N ;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++ ){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( map[id][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== 1 &amp;&amp; visited[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== 0 ) {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visited[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 1;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depth[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 depth[id] + 1;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altLang="zh-TW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6948264" y="2393595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dfs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(2)</a:t>
            </a:r>
            <a:endParaRPr lang="zh-TW" altLang="en-US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  <p:cxnSp>
        <p:nvCxnSpPr>
          <p:cNvPr id="9" name="直線單箭頭接點 8"/>
          <p:cNvCxnSpPr/>
          <p:nvPr/>
        </p:nvCxnSpPr>
        <p:spPr>
          <a:xfrm>
            <a:off x="7474190" y="1874710"/>
            <a:ext cx="0" cy="37172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2386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iheima.com/uploadfile/2012/0613/201206130642119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373" y="1253236"/>
            <a:ext cx="9011438" cy="5632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539552" y="640166"/>
            <a:ext cx="61047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學了圖論基礎後</a:t>
            </a:r>
            <a:r>
              <a:rPr lang="en-US" altLang="zh-TW" sz="3200" dirty="0" smtClean="0">
                <a:latin typeface="微軟正黑體" pitchFamily="34" charset="-120"/>
                <a:ea typeface="微軟正黑體" pitchFamily="34" charset="-120"/>
              </a:rPr>
              <a:t>….what’s next?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2065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10244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45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46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50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0251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0252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0253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0254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0255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7451725" y="5157788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3" name="文字方塊 22"/>
          <p:cNvSpPr txBox="1"/>
          <p:nvPr/>
        </p:nvSpPr>
        <p:spPr>
          <a:xfrm>
            <a:off x="1448216" y="905989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dfs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(2)</a:t>
            </a:r>
            <a:endParaRPr lang="zh-TW" altLang="en-US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  <p:cxnSp>
        <p:nvCxnSpPr>
          <p:cNvPr id="24" name="直線單箭頭接點 23"/>
          <p:cNvCxnSpPr/>
          <p:nvPr/>
        </p:nvCxnSpPr>
        <p:spPr>
          <a:xfrm>
            <a:off x="2688397" y="1160480"/>
            <a:ext cx="11112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3452423" y="118178"/>
            <a:ext cx="565816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id){</a:t>
            </a:r>
            <a:endParaRPr lang="en-US" altLang="zh-TW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&lt;= 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N ;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++ ){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( map[id][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== 1 &amp;&amp; visited[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== 0 ) {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visited[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 1;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depth[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 depth[id] + 1;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altLang="zh-TW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7451725" y="2213253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dfs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(4)</a:t>
            </a:r>
            <a:endParaRPr lang="zh-TW" altLang="en-US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  <p:cxnSp>
        <p:nvCxnSpPr>
          <p:cNvPr id="27" name="直線單箭頭接點 26"/>
          <p:cNvCxnSpPr/>
          <p:nvPr/>
        </p:nvCxnSpPr>
        <p:spPr>
          <a:xfrm>
            <a:off x="6527211" y="1736813"/>
            <a:ext cx="1284876" cy="4380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0906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11268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69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70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71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72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73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74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1275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1276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1277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1278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1279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2124075" y="48688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7451725" y="5157788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7451725" y="4652963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4" name="文字方塊 23"/>
          <p:cNvSpPr txBox="1"/>
          <p:nvPr/>
        </p:nvSpPr>
        <p:spPr>
          <a:xfrm>
            <a:off x="1448216" y="905989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dfs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(4)</a:t>
            </a:r>
            <a:endParaRPr lang="zh-TW" altLang="en-US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  <p:cxnSp>
        <p:nvCxnSpPr>
          <p:cNvPr id="25" name="直線單箭頭接點 24"/>
          <p:cNvCxnSpPr/>
          <p:nvPr/>
        </p:nvCxnSpPr>
        <p:spPr>
          <a:xfrm>
            <a:off x="2688397" y="1160480"/>
            <a:ext cx="11112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矩形 25"/>
          <p:cNvSpPr/>
          <p:nvPr/>
        </p:nvSpPr>
        <p:spPr>
          <a:xfrm>
            <a:off x="3452423" y="118178"/>
            <a:ext cx="565816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id){</a:t>
            </a:r>
            <a:endParaRPr lang="en-US" altLang="zh-TW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&lt;= 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N ;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++ ){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( map[id][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== 1 &amp;&amp; visited[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== 0 ) {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visited[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 1;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depth[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 depth[id] + 1;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altLang="zh-TW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6660232" y="2213253"/>
            <a:ext cx="24503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結束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!return!</a:t>
            </a:r>
          </a:p>
          <a:p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</a:t>
            </a:r>
            <a:r>
              <a:rPr lang="zh-TW" altLang="en-US" dirty="0" smtClean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會回到</a:t>
            </a:r>
            <a:r>
              <a:rPr lang="en-US" altLang="zh-TW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dfs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(2)</a:t>
            </a:r>
            <a:r>
              <a:rPr lang="zh-TW" altLang="en-US" dirty="0" smtClean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時的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for</a:t>
            </a:r>
            <a:r>
              <a:rPr lang="zh-TW" altLang="en-US" dirty="0" smtClean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迴圈繼續跑</a:t>
            </a:r>
            <a:endParaRPr lang="zh-TW" altLang="en-US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  <p:cxnSp>
        <p:nvCxnSpPr>
          <p:cNvPr id="28" name="直線單箭頭接點 27"/>
          <p:cNvCxnSpPr/>
          <p:nvPr/>
        </p:nvCxnSpPr>
        <p:spPr>
          <a:xfrm>
            <a:off x="6527211" y="1736813"/>
            <a:ext cx="1284876" cy="4380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456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1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12292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293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294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295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296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297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298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2299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2300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2301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2302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2303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2124075" y="48688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309" name="Rectangle 21"/>
          <p:cNvSpPr>
            <a:spLocks noChangeArrowheads="1"/>
          </p:cNvSpPr>
          <p:nvPr/>
        </p:nvSpPr>
        <p:spPr bwMode="auto">
          <a:xfrm>
            <a:off x="7451725" y="5157788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3" name="文字方塊 22"/>
          <p:cNvSpPr txBox="1"/>
          <p:nvPr/>
        </p:nvSpPr>
        <p:spPr>
          <a:xfrm>
            <a:off x="1259632" y="692696"/>
            <a:ext cx="14734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return</a:t>
            </a:r>
            <a:r>
              <a:rPr lang="zh-TW" altLang="en-US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回到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/>
            </a:r>
            <a:b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</a:br>
            <a:r>
              <a:rPr lang="en-US" altLang="zh-TW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dfs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(4)</a:t>
            </a:r>
            <a:endParaRPr lang="zh-TW" altLang="en-US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  <p:cxnSp>
        <p:nvCxnSpPr>
          <p:cNvPr id="24" name="直線單箭頭接點 23"/>
          <p:cNvCxnSpPr/>
          <p:nvPr/>
        </p:nvCxnSpPr>
        <p:spPr>
          <a:xfrm>
            <a:off x="2688397" y="1160480"/>
            <a:ext cx="11112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3452423" y="118178"/>
            <a:ext cx="565816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id){</a:t>
            </a:r>
            <a:endParaRPr lang="en-US" altLang="zh-TW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&lt;= 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N ;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++ ){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( map[id][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== 1 &amp;&amp; visited[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== 0 ) {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visited[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 1;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depth[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 depth[id] + 1;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altLang="zh-TW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7451725" y="2213253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dfs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(6)</a:t>
            </a:r>
            <a:endParaRPr lang="zh-TW" altLang="en-US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  <p:cxnSp>
        <p:nvCxnSpPr>
          <p:cNvPr id="27" name="直線單箭頭接點 26"/>
          <p:cNvCxnSpPr/>
          <p:nvPr/>
        </p:nvCxnSpPr>
        <p:spPr>
          <a:xfrm>
            <a:off x="6527211" y="1736813"/>
            <a:ext cx="1284876" cy="4380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筆跡 2"/>
              <p14:cNvContentPartPr/>
              <p14:nvPr/>
            </p14:nvContentPartPr>
            <p14:xfrm>
              <a:off x="2397240" y="1084320"/>
              <a:ext cx="150480" cy="431280"/>
            </p14:xfrm>
          </p:contentPart>
        </mc:Choice>
        <mc:Fallback>
          <p:pic>
            <p:nvPicPr>
              <p:cNvPr id="3" name="筆跡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87880" y="1074960"/>
                <a:ext cx="169200" cy="45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72606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5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13316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317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318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319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320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321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322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3323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3324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3325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3326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3327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2124075" y="48688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3333" name="Rectangle 21"/>
          <p:cNvSpPr>
            <a:spLocks noChangeArrowheads="1"/>
          </p:cNvSpPr>
          <p:nvPr/>
        </p:nvSpPr>
        <p:spPr bwMode="auto">
          <a:xfrm>
            <a:off x="7451725" y="5157788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7451725" y="4652963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4932363" y="4797425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1448216" y="905989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dfs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(6)</a:t>
            </a:r>
            <a:endParaRPr lang="zh-TW" altLang="en-US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  <p:cxnSp>
        <p:nvCxnSpPr>
          <p:cNvPr id="26" name="直線單箭頭接點 25"/>
          <p:cNvCxnSpPr/>
          <p:nvPr/>
        </p:nvCxnSpPr>
        <p:spPr>
          <a:xfrm>
            <a:off x="2688397" y="1160480"/>
            <a:ext cx="11112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3452423" y="118178"/>
            <a:ext cx="565816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id){</a:t>
            </a:r>
            <a:endParaRPr lang="en-US" altLang="zh-TW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&lt;= 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N ;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++ ){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( map[id][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== 1 &amp;&amp; visited[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== 0 ) {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visited[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 1;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depth[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 depth[id] + 1;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altLang="zh-TW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7451725" y="2213253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dfs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(3)</a:t>
            </a:r>
            <a:endParaRPr lang="zh-TW" altLang="en-US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  <p:cxnSp>
        <p:nvCxnSpPr>
          <p:cNvPr id="29" name="直線單箭頭接點 28"/>
          <p:cNvCxnSpPr/>
          <p:nvPr/>
        </p:nvCxnSpPr>
        <p:spPr>
          <a:xfrm>
            <a:off x="6527211" y="1736813"/>
            <a:ext cx="1284876" cy="4380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6488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2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9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14340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341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342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343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344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345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346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4347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4348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4349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4350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4351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2124075" y="48688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7451725" y="5157788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7451725" y="4652963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4932363" y="4797425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5364163" y="2349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7451725" y="41497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7" name="文字方塊 26"/>
          <p:cNvSpPr txBox="1"/>
          <p:nvPr/>
        </p:nvSpPr>
        <p:spPr>
          <a:xfrm>
            <a:off x="1448216" y="905989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dfs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(3)</a:t>
            </a:r>
            <a:endParaRPr lang="zh-TW" altLang="en-US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  <p:cxnSp>
        <p:nvCxnSpPr>
          <p:cNvPr id="28" name="直線單箭頭接點 27"/>
          <p:cNvCxnSpPr/>
          <p:nvPr/>
        </p:nvCxnSpPr>
        <p:spPr>
          <a:xfrm>
            <a:off x="2688397" y="1160480"/>
            <a:ext cx="11112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3452423" y="118178"/>
            <a:ext cx="565816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id){</a:t>
            </a:r>
            <a:endParaRPr lang="en-US" altLang="zh-TW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&lt;= 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N ;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++ ){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( map[id][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== 1 &amp;&amp; visited[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== 0 ) {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visited[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 1;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depth[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 depth[id] + 1;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altLang="zh-TW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6542089" y="2213253"/>
            <a:ext cx="2350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結束</a:t>
            </a:r>
            <a:r>
              <a: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!return!</a:t>
            </a:r>
          </a:p>
          <a:p>
            <a:r>
              <a: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</a:t>
            </a:r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會回到</a:t>
            </a:r>
            <a:r>
              <a:rPr lang="en-US" altLang="zh-TW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dfs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(6)</a:t>
            </a:r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時的</a:t>
            </a:r>
            <a:r>
              <a: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for</a:t>
            </a:r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迴圈繼續跑</a:t>
            </a:r>
            <a:endParaRPr lang="zh-TW" altLang="en-US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  <p:cxnSp>
        <p:nvCxnSpPr>
          <p:cNvPr id="31" name="直線單箭頭接點 30"/>
          <p:cNvCxnSpPr/>
          <p:nvPr/>
        </p:nvCxnSpPr>
        <p:spPr>
          <a:xfrm>
            <a:off x="6527211" y="1736813"/>
            <a:ext cx="1284876" cy="4380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8615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3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3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15364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65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66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67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68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69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70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5371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5372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5373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5374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5375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2124075" y="48688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7451725" y="5157788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5382" name="Rectangle 22"/>
          <p:cNvSpPr>
            <a:spLocks noChangeArrowheads="1"/>
          </p:cNvSpPr>
          <p:nvPr/>
        </p:nvSpPr>
        <p:spPr bwMode="auto">
          <a:xfrm>
            <a:off x="7451725" y="4652963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4932363" y="4797425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5364163" y="2349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  <p:sp>
        <p:nvSpPr>
          <p:cNvPr id="26" name="文字方塊 25"/>
          <p:cNvSpPr txBox="1"/>
          <p:nvPr/>
        </p:nvSpPr>
        <p:spPr>
          <a:xfrm>
            <a:off x="1259632" y="692696"/>
            <a:ext cx="14734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return</a:t>
            </a:r>
            <a:r>
              <a:rPr lang="zh-TW" altLang="en-US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回到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/>
            </a:r>
            <a:b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</a:br>
            <a:r>
              <a:rPr lang="en-US" altLang="zh-TW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dfs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(6)</a:t>
            </a:r>
            <a:endParaRPr lang="zh-TW" altLang="en-US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  <p:cxnSp>
        <p:nvCxnSpPr>
          <p:cNvPr id="27" name="直線單箭頭接點 26"/>
          <p:cNvCxnSpPr/>
          <p:nvPr/>
        </p:nvCxnSpPr>
        <p:spPr>
          <a:xfrm>
            <a:off x="2688397" y="1160480"/>
            <a:ext cx="11112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3452423" y="118178"/>
            <a:ext cx="565816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id){</a:t>
            </a:r>
            <a:endParaRPr lang="en-US" altLang="zh-TW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&lt;= 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N ;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++ ){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( map[id][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== 1 &amp;&amp; visited[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== 0 ) {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visited[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 1;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depth[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 depth[id] + 1;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altLang="zh-TW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7451725" y="2213253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dfs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(5)</a:t>
            </a:r>
            <a:endParaRPr lang="zh-TW" altLang="en-US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  <p:cxnSp>
        <p:nvCxnSpPr>
          <p:cNvPr id="30" name="直線單箭頭接點 29"/>
          <p:cNvCxnSpPr/>
          <p:nvPr/>
        </p:nvCxnSpPr>
        <p:spPr>
          <a:xfrm>
            <a:off x="6527211" y="1736813"/>
            <a:ext cx="1284876" cy="4380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9501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/>
      <p:bldP spid="2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1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17412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13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14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15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16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17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18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7419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7420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7421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7422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7423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2124075" y="48688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7429" name="Rectangle 21"/>
          <p:cNvSpPr>
            <a:spLocks noChangeArrowheads="1"/>
          </p:cNvSpPr>
          <p:nvPr/>
        </p:nvSpPr>
        <p:spPr bwMode="auto">
          <a:xfrm>
            <a:off x="7451725" y="5157788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430" name="Rectangle 22"/>
          <p:cNvSpPr>
            <a:spLocks noChangeArrowheads="1"/>
          </p:cNvSpPr>
          <p:nvPr/>
        </p:nvSpPr>
        <p:spPr bwMode="auto">
          <a:xfrm>
            <a:off x="7451725" y="4652963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4932363" y="4797425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5364163" y="2349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6443663" y="36449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  <p:sp>
        <p:nvSpPr>
          <p:cNvPr id="17434" name="Rectangle 26"/>
          <p:cNvSpPr>
            <a:spLocks noChangeArrowheads="1"/>
          </p:cNvSpPr>
          <p:nvPr/>
        </p:nvSpPr>
        <p:spPr bwMode="auto">
          <a:xfrm>
            <a:off x="7451725" y="41497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8" name="文字方塊 27"/>
          <p:cNvSpPr txBox="1"/>
          <p:nvPr/>
        </p:nvSpPr>
        <p:spPr>
          <a:xfrm>
            <a:off x="1448216" y="905989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dfs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(5)</a:t>
            </a:r>
            <a:endParaRPr lang="zh-TW" altLang="en-US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  <p:cxnSp>
        <p:nvCxnSpPr>
          <p:cNvPr id="29" name="直線單箭頭接點 28"/>
          <p:cNvCxnSpPr/>
          <p:nvPr/>
        </p:nvCxnSpPr>
        <p:spPr>
          <a:xfrm>
            <a:off x="2688397" y="1160480"/>
            <a:ext cx="11112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矩形 29"/>
          <p:cNvSpPr/>
          <p:nvPr/>
        </p:nvSpPr>
        <p:spPr>
          <a:xfrm>
            <a:off x="3452423" y="118178"/>
            <a:ext cx="565816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id){</a:t>
            </a:r>
            <a:endParaRPr lang="en-US" altLang="zh-TW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&lt;= 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N ;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++ ){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( map[id][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== 1 &amp;&amp; visited[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== 0 ) {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visited[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 1;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depth[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 depth[id] + 1;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altLang="zh-TW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文字方塊 30"/>
          <p:cNvSpPr txBox="1"/>
          <p:nvPr/>
        </p:nvSpPr>
        <p:spPr>
          <a:xfrm>
            <a:off x="6542089" y="2213253"/>
            <a:ext cx="2350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結束</a:t>
            </a:r>
            <a:r>
              <a: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!return!</a:t>
            </a:r>
          </a:p>
          <a:p>
            <a:r>
              <a: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</a:t>
            </a:r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會回到</a:t>
            </a:r>
            <a:r>
              <a:rPr lang="en-US" altLang="zh-TW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dfs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(6)</a:t>
            </a:r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時的</a:t>
            </a:r>
            <a:r>
              <a: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for</a:t>
            </a:r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迴圈繼續跑</a:t>
            </a:r>
            <a:endParaRPr lang="zh-TW" altLang="en-US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  <p:cxnSp>
        <p:nvCxnSpPr>
          <p:cNvPr id="32" name="直線單箭頭接點 31"/>
          <p:cNvCxnSpPr/>
          <p:nvPr/>
        </p:nvCxnSpPr>
        <p:spPr>
          <a:xfrm>
            <a:off x="6527211" y="1736813"/>
            <a:ext cx="1284876" cy="4380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97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  <p:bldP spid="3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5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18436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37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38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39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40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41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42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8443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8444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8445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8446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8447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2124075" y="48688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7451725" y="5157788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7451725" y="4652963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4932363" y="4797425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5364163" y="2349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6443663" y="36449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  <p:sp>
        <p:nvSpPr>
          <p:cNvPr id="27" name="文字方塊 26"/>
          <p:cNvSpPr txBox="1"/>
          <p:nvPr/>
        </p:nvSpPr>
        <p:spPr>
          <a:xfrm>
            <a:off x="1259632" y="692696"/>
            <a:ext cx="14734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return</a:t>
            </a:r>
            <a:r>
              <a:rPr lang="zh-TW" altLang="en-US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回到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/>
            </a:r>
            <a:b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</a:br>
            <a:r>
              <a:rPr lang="en-US" altLang="zh-TW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dfs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(6)</a:t>
            </a:r>
            <a:endParaRPr lang="zh-TW" altLang="en-US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  <p:cxnSp>
        <p:nvCxnSpPr>
          <p:cNvPr id="28" name="直線單箭頭接點 27"/>
          <p:cNvCxnSpPr/>
          <p:nvPr/>
        </p:nvCxnSpPr>
        <p:spPr>
          <a:xfrm>
            <a:off x="2688397" y="1160480"/>
            <a:ext cx="11112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3452423" y="118178"/>
            <a:ext cx="565816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id){</a:t>
            </a:r>
            <a:endParaRPr lang="en-US" altLang="zh-TW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&lt;= 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N ;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++ ){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( map[id][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== 1 &amp;&amp; visited[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== 0 ) {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visited[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 1;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depth[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 depth[id] + 1;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altLang="zh-TW" sz="14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1" name="直線單箭頭接點 30"/>
          <p:cNvCxnSpPr/>
          <p:nvPr/>
        </p:nvCxnSpPr>
        <p:spPr>
          <a:xfrm>
            <a:off x="6527211" y="1736813"/>
            <a:ext cx="1284876" cy="4380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字方塊 32"/>
          <p:cNvSpPr txBox="1"/>
          <p:nvPr/>
        </p:nvSpPr>
        <p:spPr>
          <a:xfrm>
            <a:off x="6542089" y="2213253"/>
            <a:ext cx="2350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結束</a:t>
            </a:r>
            <a:r>
              <a: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!return!</a:t>
            </a:r>
          </a:p>
          <a:p>
            <a:r>
              <a: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</a:t>
            </a:r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會回到</a:t>
            </a:r>
            <a:r>
              <a:rPr lang="en-US" altLang="zh-TW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dfs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(2)</a:t>
            </a:r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時的</a:t>
            </a:r>
            <a:r>
              <a: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for</a:t>
            </a:r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迴圈繼續跑</a:t>
            </a:r>
            <a:endParaRPr lang="zh-TW" altLang="en-US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987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3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9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19460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461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462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463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464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465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466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9467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9468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9469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9470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9471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2124075" y="48688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7451725" y="5157788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4932363" y="4797425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5364163" y="2349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6443663" y="36449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  <p:sp>
        <p:nvSpPr>
          <p:cNvPr id="26" name="文字方塊 25"/>
          <p:cNvSpPr txBox="1"/>
          <p:nvPr/>
        </p:nvSpPr>
        <p:spPr>
          <a:xfrm>
            <a:off x="1259632" y="692696"/>
            <a:ext cx="14734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return</a:t>
            </a:r>
            <a:r>
              <a:rPr lang="zh-TW" altLang="en-US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回到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/>
            </a:r>
            <a:b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</a:br>
            <a:r>
              <a:rPr lang="en-US" altLang="zh-TW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dfs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(2)</a:t>
            </a:r>
            <a:endParaRPr lang="zh-TW" altLang="en-US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  <p:cxnSp>
        <p:nvCxnSpPr>
          <p:cNvPr id="27" name="直線單箭頭接點 26"/>
          <p:cNvCxnSpPr/>
          <p:nvPr/>
        </p:nvCxnSpPr>
        <p:spPr>
          <a:xfrm>
            <a:off x="2688397" y="1160480"/>
            <a:ext cx="11112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3452423" y="118178"/>
            <a:ext cx="565816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id){</a:t>
            </a:r>
            <a:endParaRPr lang="en-US" altLang="zh-TW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&lt;= 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N ;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++ ){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( map[id][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== 1 &amp;&amp; visited[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== 0 ) {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visited[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 1;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depth[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 depth[id] + 1;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altLang="zh-TW" sz="14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9" name="直線單箭頭接點 28"/>
          <p:cNvCxnSpPr/>
          <p:nvPr/>
        </p:nvCxnSpPr>
        <p:spPr>
          <a:xfrm>
            <a:off x="6527211" y="1736813"/>
            <a:ext cx="1284876" cy="4380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字方塊 29"/>
          <p:cNvSpPr txBox="1"/>
          <p:nvPr/>
        </p:nvSpPr>
        <p:spPr>
          <a:xfrm>
            <a:off x="6542089" y="2213253"/>
            <a:ext cx="2350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結束</a:t>
            </a:r>
            <a:r>
              <a: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!return!</a:t>
            </a:r>
          </a:p>
          <a:p>
            <a:r>
              <a: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</a:t>
            </a:r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會回到</a:t>
            </a:r>
            <a:r>
              <a:rPr lang="en-US" altLang="zh-TW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dfs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(1)</a:t>
            </a:r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時的</a:t>
            </a:r>
            <a:r>
              <a: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for</a:t>
            </a:r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迴圈繼續跑</a:t>
            </a:r>
            <a:endParaRPr lang="zh-TW" altLang="en-US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29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/>
      <p:bldP spid="3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3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20484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85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86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87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88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89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90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0491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0492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0493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0494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0495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2124075" y="48688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0502" name="Text Box 22"/>
          <p:cNvSpPr txBox="1">
            <a:spLocks noChangeArrowheads="1"/>
          </p:cNvSpPr>
          <p:nvPr/>
        </p:nvSpPr>
        <p:spPr bwMode="auto">
          <a:xfrm>
            <a:off x="4932363" y="4797425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20503" name="Text Box 23"/>
          <p:cNvSpPr txBox="1">
            <a:spLocks noChangeArrowheads="1"/>
          </p:cNvSpPr>
          <p:nvPr/>
        </p:nvSpPr>
        <p:spPr bwMode="auto">
          <a:xfrm>
            <a:off x="5364163" y="2349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6443663" y="36449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1259632" y="692696"/>
            <a:ext cx="14734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return</a:t>
            </a:r>
            <a:r>
              <a:rPr lang="zh-TW" altLang="en-US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回到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/>
            </a:r>
            <a:b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</a:br>
            <a:r>
              <a:rPr lang="en-US" altLang="zh-TW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dfs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(1)</a:t>
            </a:r>
            <a:endParaRPr lang="zh-TW" altLang="en-US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  <p:cxnSp>
        <p:nvCxnSpPr>
          <p:cNvPr id="26" name="直線單箭頭接點 25"/>
          <p:cNvCxnSpPr/>
          <p:nvPr/>
        </p:nvCxnSpPr>
        <p:spPr>
          <a:xfrm>
            <a:off x="2688397" y="1160480"/>
            <a:ext cx="11112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3452423" y="118178"/>
            <a:ext cx="565816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id){</a:t>
            </a:r>
            <a:endParaRPr lang="en-US" altLang="zh-TW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&lt;= 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N ;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++ ){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( map[id][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== 1 &amp;&amp; visited[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== 0 ) {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visited[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 1;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depth[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] = depth[id] + 1;</a:t>
            </a:r>
          </a:p>
          <a:p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altLang="zh-TW" sz="14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8" name="直線單箭頭接點 27"/>
          <p:cNvCxnSpPr/>
          <p:nvPr/>
        </p:nvCxnSpPr>
        <p:spPr>
          <a:xfrm>
            <a:off x="6527211" y="1736813"/>
            <a:ext cx="1284876" cy="4380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6542089" y="2213253"/>
            <a:ext cx="2350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結束</a:t>
            </a:r>
            <a:r>
              <a: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!return!</a:t>
            </a:r>
          </a:p>
          <a:p>
            <a:r>
              <a: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</a:t>
            </a:r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會</a:t>
            </a:r>
            <a:r>
              <a:rPr lang="zh-TW" altLang="en-US" dirty="0" smtClean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回到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main</a:t>
            </a:r>
            <a:r>
              <a:rPr lang="zh-TW" altLang="en-US" dirty="0" smtClean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去</a:t>
            </a:r>
            <a:endParaRPr lang="en-US" altLang="zh-TW" dirty="0" smtClean="0">
              <a:latin typeface="Courier New" pitchFamily="49" charset="0"/>
              <a:ea typeface="微軟正黑體" pitchFamily="34" charset="-120"/>
              <a:cs typeface="Courier New" pitchFamily="49" charset="0"/>
              <a:sym typeface="Wingdings" pitchFamily="2" charset="2"/>
            </a:endParaRPr>
          </a:p>
          <a:p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</a:t>
            </a:r>
            <a:r>
              <a:rPr lang="zh-TW" altLang="en-US" dirty="0" smtClean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結束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  <a:sym typeface="Wingdings" pitchFamily="2" charset="2"/>
              </a:rPr>
              <a:t>!</a:t>
            </a:r>
            <a:endParaRPr lang="zh-TW" altLang="en-US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430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走訪 </a:t>
            </a:r>
            <a:r>
              <a:rPr lang="en-US" altLang="zh-TW"/>
              <a:t>- Traversal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給你一張圖，把所有的節點走過一次的方法，我們稱為圖的走訪 </a:t>
            </a:r>
            <a:r>
              <a:rPr lang="en-US" altLang="zh-TW" dirty="0"/>
              <a:t>(Graph Traversal)</a:t>
            </a:r>
          </a:p>
          <a:p>
            <a:r>
              <a:rPr kumimoji="0" lang="zh-TW" altLang="en-US" dirty="0"/>
              <a:t>走訪可以有任意順序，但是特定的順序會產生特定的性質。</a:t>
            </a:r>
          </a:p>
          <a:p>
            <a:r>
              <a:rPr kumimoji="0" lang="zh-TW" altLang="en-US" dirty="0"/>
              <a:t>最常用的走訪有兩種：</a:t>
            </a:r>
            <a:br>
              <a:rPr kumimoji="0" lang="zh-TW" altLang="en-US" dirty="0"/>
            </a:br>
            <a:r>
              <a:rPr kumimoji="0" lang="zh-TW" altLang="en-US" dirty="0"/>
              <a:t>深度優先搜尋 </a:t>
            </a:r>
            <a:r>
              <a:rPr kumimoji="0" lang="en-US" altLang="zh-TW" dirty="0"/>
              <a:t>(Depth First Search, DFS)</a:t>
            </a:r>
            <a:br>
              <a:rPr kumimoji="0" lang="en-US" altLang="zh-TW" dirty="0"/>
            </a:br>
            <a:r>
              <a:rPr kumimoji="0" lang="zh-TW" altLang="en-US" dirty="0"/>
              <a:t>廣度優先搜尋 </a:t>
            </a:r>
            <a:r>
              <a:rPr kumimoji="0" lang="en-US" altLang="zh-TW" dirty="0"/>
              <a:t>(Breath First Search, BFS)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7FE"/>
              </a:clrFrom>
              <a:clrTo>
                <a:srgbClr val="FEF7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04025" y="5303838"/>
            <a:ext cx="2339975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76243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7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21508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09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10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11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12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13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14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1515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1516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1517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1518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1519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2124075" y="48688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4932363" y="4797425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5364163" y="2349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6443663" y="36449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4716463" y="5300663"/>
            <a:ext cx="38779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 dirty="0" smtClean="0">
                <a:latin typeface="華康儷中黑" pitchFamily="49" charset="-120"/>
                <a:ea typeface="華康儷中黑" pitchFamily="49" charset="-120"/>
              </a:rPr>
              <a:t>print</a:t>
            </a:r>
            <a:r>
              <a:rPr lang="zh-TW" altLang="en-US" sz="2400" dirty="0" smtClean="0">
                <a:latin typeface="華康儷中黑" pitchFamily="49" charset="-120"/>
                <a:ea typeface="華康儷中黑" pitchFamily="49" charset="-120"/>
              </a:rPr>
              <a:t>出來的：</a:t>
            </a:r>
            <a:r>
              <a:rPr lang="en-US" altLang="zh-TW" sz="2400" dirty="0">
                <a:latin typeface="華康儷中黑" pitchFamily="49" charset="-120"/>
                <a:ea typeface="華康儷中黑" pitchFamily="49" charset="-120"/>
              </a:rPr>
              <a:t>1 2 4 6 3 5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633902" y="692695"/>
            <a:ext cx="3547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return</a:t>
            </a:r>
            <a:r>
              <a:rPr lang="zh-TW" altLang="en-US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回到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/>
            </a:r>
            <a:b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</a:b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main</a:t>
            </a:r>
            <a:r>
              <a:rPr lang="zh-TW" altLang="en-US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裡的</a:t>
            </a:r>
            <a:r>
              <a:rPr lang="en-US" altLang="zh-TW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dfs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(1)</a:t>
            </a:r>
            <a:r>
              <a:rPr lang="zh-TW" altLang="en-US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後，等於完成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~</a:t>
            </a:r>
            <a:endParaRPr lang="zh-TW" altLang="en-US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040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你可能有聽過所謂的</a:t>
            </a:r>
            <a:r>
              <a:rPr lang="en-US" altLang="zh-TW" dirty="0" smtClean="0"/>
              <a:t>“</a:t>
            </a:r>
            <a:r>
              <a:rPr lang="zh-TW" altLang="en-US" dirty="0" smtClean="0"/>
              <a:t>暴搜</a:t>
            </a:r>
            <a:r>
              <a:rPr lang="en-US" altLang="zh-TW" dirty="0" smtClean="0"/>
              <a:t>”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DFS</a:t>
            </a:r>
            <a:r>
              <a:rPr lang="zh-TW" altLang="en-US" dirty="0" smtClean="0"/>
              <a:t>的變化型，本來是只找一種走法把圖走過，變成試過所有走法</a:t>
            </a:r>
            <a:endParaRPr lang="en-US" altLang="zh-TW" dirty="0" smtClean="0"/>
          </a:p>
          <a:p>
            <a:r>
              <a:rPr lang="zh-TW" altLang="en-US" dirty="0" smtClean="0"/>
              <a:t>關鍵點在於</a:t>
            </a:r>
            <a:r>
              <a:rPr lang="en-US" altLang="zh-TW" dirty="0" smtClean="0"/>
              <a:t>: </a:t>
            </a:r>
            <a:r>
              <a:rPr lang="zh-TW" altLang="en-US" dirty="0" smtClean="0"/>
              <a:t>自己的鄰居都走完</a:t>
            </a:r>
            <a:r>
              <a:rPr lang="en-US" altLang="zh-TW" dirty="0" smtClean="0"/>
              <a:t>return</a:t>
            </a:r>
            <a:r>
              <a:rPr lang="zh-TW" altLang="en-US" dirty="0" smtClean="0"/>
              <a:t>回來後，把自己設回沒有走過。</a:t>
            </a:r>
            <a:endParaRPr lang="en-US" altLang="zh-TW" dirty="0" smtClean="0"/>
          </a:p>
          <a:p>
            <a:r>
              <a:rPr lang="zh-TW" altLang="en-US" dirty="0"/>
              <a:t>或者反過來說是每個鄰居下去走過以後</a:t>
            </a:r>
            <a:r>
              <a:rPr lang="zh-TW" altLang="en-US" dirty="0" smtClean="0"/>
              <a:t>，設回沒走過</a:t>
            </a:r>
            <a:endParaRPr lang="en-US" altLang="zh-TW" dirty="0" smtClean="0"/>
          </a:p>
          <a:p>
            <a:r>
              <a:rPr lang="zh-TW" altLang="en-US" dirty="0"/>
              <a:t>通常需要一個暫存的陣列</a:t>
            </a:r>
            <a:r>
              <a:rPr lang="zh-TW" altLang="en-US" dirty="0" smtClean="0"/>
              <a:t>放置</a:t>
            </a:r>
            <a:r>
              <a:rPr lang="zh-TW" altLang="en-US" dirty="0"/>
              <a:t>目前走訪的</a:t>
            </a:r>
            <a:r>
              <a:rPr lang="zh-TW" altLang="en-US" dirty="0" smtClean="0"/>
              <a:t>順序，走到底再一次印出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03406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043608" y="-27384"/>
            <a:ext cx="6479659" cy="70788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N = # node;</a:t>
            </a:r>
          </a:p>
          <a:p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map[N+1][N+1] = {{…},{…},…};</a:t>
            </a:r>
          </a:p>
          <a:p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visited[N+1] = {0};</a:t>
            </a:r>
          </a:p>
          <a:p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path[N+1];</a:t>
            </a:r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  <a:p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id, 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depth){</a:t>
            </a: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zh-TW" alt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;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( depth &gt;= N ){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= 0 ;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&lt; N ;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++ )</a:t>
            </a: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(“ %d”, path[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putchar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(‘\n’);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    for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= 1 ;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&lt;= N ;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++ ){</a:t>
            </a: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( map[id][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 == 1 &amp;&amp; visited[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 == 0 ) {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    visited[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 = 1;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    path[depth] =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, depth + 1);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    visited[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 = 0;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sz="1600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sz="1600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  <a:cs typeface="Courier New" pitchFamily="49" charset="0"/>
              </a:rPr>
              <a:t> 還原</a:t>
            </a:r>
            <a:r>
              <a:rPr lang="en-US" altLang="zh-TW" sz="1600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  <a:cs typeface="Courier New" pitchFamily="49" charset="0"/>
              </a:rPr>
              <a:t>!</a:t>
            </a: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}   </a:t>
            </a: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main(){</a:t>
            </a: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visited[1] = 1;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path[0] = 1;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(1, 1);</a:t>
            </a:r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zh-TW" altLang="en-US" sz="1600" dirty="0">
              <a:latin typeface="Courier New" pitchFamily="49" charset="0"/>
              <a:cs typeface="Courier New" pitchFamily="49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筆跡 1"/>
              <p14:cNvContentPartPr/>
              <p14:nvPr/>
            </p14:nvContentPartPr>
            <p14:xfrm>
              <a:off x="2638800" y="4552560"/>
              <a:ext cx="1835640" cy="65520"/>
            </p14:xfrm>
          </p:contentPart>
        </mc:Choice>
        <mc:Fallback>
          <p:pic>
            <p:nvPicPr>
              <p:cNvPr id="2" name="筆跡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22960" y="4488840"/>
                <a:ext cx="1867320" cy="19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筆跡 2"/>
              <p14:cNvContentPartPr/>
              <p14:nvPr/>
            </p14:nvContentPartPr>
            <p14:xfrm>
              <a:off x="3193920" y="4532760"/>
              <a:ext cx="1143360" cy="6840"/>
            </p14:xfrm>
          </p:contentPart>
        </mc:Choice>
        <mc:Fallback>
          <p:pic>
            <p:nvPicPr>
              <p:cNvPr id="3" name="筆跡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178080" y="4469400"/>
                <a:ext cx="1175040" cy="13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" name="筆跡 4"/>
              <p14:cNvContentPartPr/>
              <p14:nvPr/>
            </p14:nvContentPartPr>
            <p14:xfrm>
              <a:off x="2625840" y="4539240"/>
              <a:ext cx="751320" cy="360"/>
            </p14:xfrm>
          </p:contentPart>
        </mc:Choice>
        <mc:Fallback>
          <p:pic>
            <p:nvPicPr>
              <p:cNvPr id="5" name="筆跡 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609640" y="4475880"/>
                <a:ext cx="783360" cy="127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2159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廣度優先搜尋</a:t>
            </a:r>
          </a:p>
        </p:txBody>
      </p:sp>
      <p:grpSp>
        <p:nvGrpSpPr>
          <p:cNvPr id="22532" name="Group 4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22533" name="Line 5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534" name="Line 6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535" name="Line 7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536" name="Line 8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537" name="Line 9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538" name="Line 10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539" name="Oval 11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2540" name="Oval 12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2541" name="Oval 13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2542" name="Oval 14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2543" name="Oval 15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2544" name="Oval 16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2051050" y="5734050"/>
            <a:ext cx="360363" cy="719138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2411413" y="25654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38526" y="5922406"/>
            <a:ext cx="1523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佇列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(Queue)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4648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廣度優先搜尋</a:t>
            </a:r>
          </a:p>
        </p:txBody>
      </p:sp>
      <p:grpSp>
        <p:nvGrpSpPr>
          <p:cNvPr id="23555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23556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557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558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559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560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561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562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3563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FF99CC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3564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FF99CC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3565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3566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3567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2411413" y="25654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2051050" y="5734050"/>
            <a:ext cx="360363" cy="719138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2484438" y="5734050"/>
            <a:ext cx="360362" cy="719138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3572" name="Rectangle 20"/>
          <p:cNvSpPr>
            <a:spLocks noChangeArrowheads="1"/>
          </p:cNvSpPr>
          <p:nvPr/>
        </p:nvSpPr>
        <p:spPr bwMode="auto">
          <a:xfrm>
            <a:off x="2916238" y="5734050"/>
            <a:ext cx="360362" cy="719138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2555875" y="36449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5435600" y="2349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23576" name="AutoShape 24"/>
          <p:cNvSpPr>
            <a:spLocks noChangeArrowheads="1"/>
          </p:cNvSpPr>
          <p:nvPr/>
        </p:nvSpPr>
        <p:spPr bwMode="auto">
          <a:xfrm>
            <a:off x="1331913" y="5805488"/>
            <a:ext cx="576262" cy="431800"/>
          </a:xfrm>
          <a:prstGeom prst="rightArrow">
            <a:avLst>
              <a:gd name="adj1" fmla="val 36028"/>
              <a:gd name="adj2" fmla="val 56984"/>
            </a:avLst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595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廣度優先搜尋</a:t>
            </a:r>
          </a:p>
        </p:txBody>
      </p:sp>
      <p:grpSp>
        <p:nvGrpSpPr>
          <p:cNvPr id="24579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24580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4581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4582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4583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4584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4585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4586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4587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FFCC99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4588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4589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FF99CC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4590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FF99CC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4591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2411413" y="25654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2484438" y="5734050"/>
            <a:ext cx="360362" cy="719138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4596" name="Rectangle 20"/>
          <p:cNvSpPr>
            <a:spLocks noChangeArrowheads="1"/>
          </p:cNvSpPr>
          <p:nvPr/>
        </p:nvSpPr>
        <p:spPr bwMode="auto">
          <a:xfrm>
            <a:off x="2916238" y="5734050"/>
            <a:ext cx="360362" cy="719138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2555875" y="36449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5435600" y="2349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24599" name="AutoShape 23"/>
          <p:cNvSpPr>
            <a:spLocks noChangeArrowheads="1"/>
          </p:cNvSpPr>
          <p:nvPr/>
        </p:nvSpPr>
        <p:spPr bwMode="auto">
          <a:xfrm>
            <a:off x="1835150" y="5805488"/>
            <a:ext cx="576263" cy="431800"/>
          </a:xfrm>
          <a:prstGeom prst="rightArrow">
            <a:avLst>
              <a:gd name="adj1" fmla="val 36028"/>
              <a:gd name="adj2" fmla="val 56984"/>
            </a:avLst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6011863" y="4365625"/>
            <a:ext cx="28511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000">
                <a:latin typeface="華康儷中黑" pitchFamily="49" charset="-120"/>
                <a:ea typeface="華康儷中黑" pitchFamily="49" charset="-120"/>
              </a:rPr>
              <a:t>咖啡色：已經走過</a:t>
            </a:r>
          </a:p>
          <a:p>
            <a:r>
              <a:rPr kumimoji="0" lang="zh-TW" altLang="en-US" sz="2000">
                <a:latin typeface="華康儷中黑" pitchFamily="49" charset="-120"/>
                <a:ea typeface="華康儷中黑" pitchFamily="49" charset="-120"/>
              </a:rPr>
              <a:t>橘色：目前所在位置</a:t>
            </a:r>
          </a:p>
          <a:p>
            <a:r>
              <a:rPr kumimoji="0" lang="zh-TW" altLang="en-US" sz="2000">
                <a:latin typeface="華康儷中黑" pitchFamily="49" charset="-120"/>
                <a:ea typeface="華康儷中黑" pitchFamily="49" charset="-120"/>
              </a:rPr>
              <a:t>皮膚色：已在</a:t>
            </a:r>
            <a:r>
              <a:rPr kumimoji="0" lang="en-US" altLang="zh-TW" sz="2000">
                <a:latin typeface="華康儷中黑" pitchFamily="49" charset="-120"/>
                <a:ea typeface="華康儷中黑" pitchFamily="49" charset="-120"/>
              </a:rPr>
              <a:t>queue</a:t>
            </a:r>
            <a:r>
              <a:rPr kumimoji="0" lang="zh-TW" altLang="en-US" sz="2000">
                <a:latin typeface="華康儷中黑" pitchFamily="49" charset="-120"/>
                <a:ea typeface="華康儷中黑" pitchFamily="49" charset="-120"/>
              </a:rPr>
              <a:t>中</a:t>
            </a:r>
          </a:p>
          <a:p>
            <a:r>
              <a:rPr kumimoji="0" lang="zh-TW" altLang="en-US" sz="2000">
                <a:latin typeface="華康儷中黑" pitchFamily="49" charset="-120"/>
                <a:ea typeface="華康儷中黑" pitchFamily="49" charset="-120"/>
              </a:rPr>
              <a:t>粉紅色：此次加入</a:t>
            </a:r>
            <a:r>
              <a:rPr kumimoji="0" lang="en-US" altLang="zh-TW" sz="2000">
                <a:latin typeface="華康儷中黑" pitchFamily="49" charset="-120"/>
                <a:ea typeface="華康儷中黑" pitchFamily="49" charset="-120"/>
              </a:rPr>
              <a:t>queue</a:t>
            </a:r>
          </a:p>
        </p:txBody>
      </p:sp>
      <p:sp>
        <p:nvSpPr>
          <p:cNvPr id="24601" name="Rectangle 25"/>
          <p:cNvSpPr>
            <a:spLocks noChangeArrowheads="1"/>
          </p:cNvSpPr>
          <p:nvPr/>
        </p:nvSpPr>
        <p:spPr bwMode="auto">
          <a:xfrm>
            <a:off x="3348038" y="5734050"/>
            <a:ext cx="360362" cy="719138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4602" name="Rectangle 26"/>
          <p:cNvSpPr>
            <a:spLocks noChangeArrowheads="1"/>
          </p:cNvSpPr>
          <p:nvPr/>
        </p:nvSpPr>
        <p:spPr bwMode="auto">
          <a:xfrm>
            <a:off x="3779838" y="5734050"/>
            <a:ext cx="360362" cy="719138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2339975" y="46529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4211638" y="4508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</p:spTree>
    <p:extLst>
      <p:ext uri="{BB962C8B-B14F-4D97-AF65-F5344CB8AC3E}">
        <p14:creationId xmlns:p14="http://schemas.microsoft.com/office/powerpoint/2010/main" val="39731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廣度優先搜尋</a:t>
            </a:r>
          </a:p>
        </p:txBody>
      </p:sp>
      <p:grpSp>
        <p:nvGrpSpPr>
          <p:cNvPr id="25603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25604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605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606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607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608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609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610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5611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5612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5613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FFCC99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5614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FFCC99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5615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2411413" y="25654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2916238" y="5734050"/>
            <a:ext cx="360362" cy="719138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2555875" y="36449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5435600" y="2349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25622" name="AutoShape 22"/>
          <p:cNvSpPr>
            <a:spLocks noChangeArrowheads="1"/>
          </p:cNvSpPr>
          <p:nvPr/>
        </p:nvSpPr>
        <p:spPr bwMode="auto">
          <a:xfrm>
            <a:off x="2266950" y="5805488"/>
            <a:ext cx="576263" cy="431800"/>
          </a:xfrm>
          <a:prstGeom prst="rightArrow">
            <a:avLst>
              <a:gd name="adj1" fmla="val 36028"/>
              <a:gd name="adj2" fmla="val 56984"/>
            </a:avLst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6011863" y="4365625"/>
            <a:ext cx="28511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000">
                <a:latin typeface="華康儷中黑" pitchFamily="49" charset="-120"/>
                <a:ea typeface="華康儷中黑" pitchFamily="49" charset="-120"/>
              </a:rPr>
              <a:t>咖啡色：已經走過</a:t>
            </a:r>
          </a:p>
          <a:p>
            <a:r>
              <a:rPr kumimoji="0" lang="zh-TW" altLang="en-US" sz="2000">
                <a:latin typeface="華康儷中黑" pitchFamily="49" charset="-120"/>
                <a:ea typeface="華康儷中黑" pitchFamily="49" charset="-120"/>
              </a:rPr>
              <a:t>橘色：目前所在位置</a:t>
            </a:r>
          </a:p>
          <a:p>
            <a:r>
              <a:rPr kumimoji="0" lang="zh-TW" altLang="en-US" sz="2000">
                <a:latin typeface="華康儷中黑" pitchFamily="49" charset="-120"/>
                <a:ea typeface="華康儷中黑" pitchFamily="49" charset="-120"/>
              </a:rPr>
              <a:t>皮膚色：已在</a:t>
            </a:r>
            <a:r>
              <a:rPr kumimoji="0" lang="en-US" altLang="zh-TW" sz="2000">
                <a:latin typeface="華康儷中黑" pitchFamily="49" charset="-120"/>
                <a:ea typeface="華康儷中黑" pitchFamily="49" charset="-120"/>
              </a:rPr>
              <a:t>queue</a:t>
            </a:r>
            <a:r>
              <a:rPr kumimoji="0" lang="zh-TW" altLang="en-US" sz="2000">
                <a:latin typeface="華康儷中黑" pitchFamily="49" charset="-120"/>
                <a:ea typeface="華康儷中黑" pitchFamily="49" charset="-120"/>
              </a:rPr>
              <a:t>中</a:t>
            </a:r>
          </a:p>
          <a:p>
            <a:r>
              <a:rPr kumimoji="0" lang="zh-TW" altLang="en-US" sz="2000">
                <a:latin typeface="華康儷中黑" pitchFamily="49" charset="-120"/>
                <a:ea typeface="華康儷中黑" pitchFamily="49" charset="-120"/>
              </a:rPr>
              <a:t>粉紅色：此次加入</a:t>
            </a:r>
            <a:r>
              <a:rPr kumimoji="0" lang="en-US" altLang="zh-TW" sz="2000">
                <a:latin typeface="華康儷中黑" pitchFamily="49" charset="-120"/>
                <a:ea typeface="華康儷中黑" pitchFamily="49" charset="-120"/>
              </a:rPr>
              <a:t>queue</a:t>
            </a:r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3348038" y="5734050"/>
            <a:ext cx="360362" cy="719138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5625" name="Rectangle 25"/>
          <p:cNvSpPr>
            <a:spLocks noChangeArrowheads="1"/>
          </p:cNvSpPr>
          <p:nvPr/>
        </p:nvSpPr>
        <p:spPr bwMode="auto">
          <a:xfrm>
            <a:off x="3779838" y="5734050"/>
            <a:ext cx="360362" cy="719138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2339975" y="46529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4211638" y="4508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</p:spTree>
    <p:extLst>
      <p:ext uri="{BB962C8B-B14F-4D97-AF65-F5344CB8AC3E}">
        <p14:creationId xmlns:p14="http://schemas.microsoft.com/office/powerpoint/2010/main" val="60300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廣度優先搜尋</a:t>
            </a:r>
          </a:p>
        </p:txBody>
      </p:sp>
      <p:grpSp>
        <p:nvGrpSpPr>
          <p:cNvPr id="27651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27652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653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654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655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656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657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658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7659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7660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7661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7662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FFCC99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7663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2411413" y="25654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2555875" y="36449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5435600" y="2349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27669" name="AutoShape 21"/>
          <p:cNvSpPr>
            <a:spLocks noChangeArrowheads="1"/>
          </p:cNvSpPr>
          <p:nvPr/>
        </p:nvSpPr>
        <p:spPr bwMode="auto">
          <a:xfrm>
            <a:off x="2700338" y="5805488"/>
            <a:ext cx="576262" cy="431800"/>
          </a:xfrm>
          <a:prstGeom prst="rightArrow">
            <a:avLst>
              <a:gd name="adj1" fmla="val 36028"/>
              <a:gd name="adj2" fmla="val 56984"/>
            </a:avLst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670" name="Text Box 22"/>
          <p:cNvSpPr txBox="1">
            <a:spLocks noChangeArrowheads="1"/>
          </p:cNvSpPr>
          <p:nvPr/>
        </p:nvSpPr>
        <p:spPr bwMode="auto">
          <a:xfrm>
            <a:off x="6011863" y="4365625"/>
            <a:ext cx="28511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000">
                <a:latin typeface="華康儷中黑" pitchFamily="49" charset="-120"/>
                <a:ea typeface="華康儷中黑" pitchFamily="49" charset="-120"/>
              </a:rPr>
              <a:t>咖啡色：已經走過</a:t>
            </a:r>
          </a:p>
          <a:p>
            <a:r>
              <a:rPr kumimoji="0" lang="zh-TW" altLang="en-US" sz="2000">
                <a:latin typeface="華康儷中黑" pitchFamily="49" charset="-120"/>
                <a:ea typeface="華康儷中黑" pitchFamily="49" charset="-120"/>
              </a:rPr>
              <a:t>橘色：目前所在位置</a:t>
            </a:r>
          </a:p>
          <a:p>
            <a:r>
              <a:rPr kumimoji="0" lang="zh-TW" altLang="en-US" sz="2000">
                <a:latin typeface="華康儷中黑" pitchFamily="49" charset="-120"/>
                <a:ea typeface="華康儷中黑" pitchFamily="49" charset="-120"/>
              </a:rPr>
              <a:t>皮膚色：已在</a:t>
            </a:r>
            <a:r>
              <a:rPr kumimoji="0" lang="en-US" altLang="zh-TW" sz="2000">
                <a:latin typeface="華康儷中黑" pitchFamily="49" charset="-120"/>
                <a:ea typeface="華康儷中黑" pitchFamily="49" charset="-120"/>
              </a:rPr>
              <a:t>queue</a:t>
            </a:r>
            <a:r>
              <a:rPr kumimoji="0" lang="zh-TW" altLang="en-US" sz="2000">
                <a:latin typeface="華康儷中黑" pitchFamily="49" charset="-120"/>
                <a:ea typeface="華康儷中黑" pitchFamily="49" charset="-120"/>
              </a:rPr>
              <a:t>中</a:t>
            </a:r>
          </a:p>
          <a:p>
            <a:r>
              <a:rPr kumimoji="0" lang="zh-TW" altLang="en-US" sz="2000">
                <a:latin typeface="華康儷中黑" pitchFamily="49" charset="-120"/>
                <a:ea typeface="華康儷中黑" pitchFamily="49" charset="-120"/>
              </a:rPr>
              <a:t>粉紅色：此次加入</a:t>
            </a:r>
            <a:r>
              <a:rPr kumimoji="0" lang="en-US" altLang="zh-TW" sz="2000">
                <a:latin typeface="華康儷中黑" pitchFamily="49" charset="-120"/>
                <a:ea typeface="華康儷中黑" pitchFamily="49" charset="-120"/>
              </a:rPr>
              <a:t>queue</a:t>
            </a:r>
          </a:p>
        </p:txBody>
      </p:sp>
      <p:sp>
        <p:nvSpPr>
          <p:cNvPr id="27671" name="Rectangle 23"/>
          <p:cNvSpPr>
            <a:spLocks noChangeArrowheads="1"/>
          </p:cNvSpPr>
          <p:nvPr/>
        </p:nvSpPr>
        <p:spPr bwMode="auto">
          <a:xfrm>
            <a:off x="3348038" y="5734050"/>
            <a:ext cx="360362" cy="719138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7672" name="Rectangle 24"/>
          <p:cNvSpPr>
            <a:spLocks noChangeArrowheads="1"/>
          </p:cNvSpPr>
          <p:nvPr/>
        </p:nvSpPr>
        <p:spPr bwMode="auto">
          <a:xfrm>
            <a:off x="3779838" y="5734050"/>
            <a:ext cx="360362" cy="719138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2339975" y="46529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4211638" y="4508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</p:spTree>
    <p:extLst>
      <p:ext uri="{BB962C8B-B14F-4D97-AF65-F5344CB8AC3E}">
        <p14:creationId xmlns:p14="http://schemas.microsoft.com/office/powerpoint/2010/main" val="415862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廣度優先搜尋</a:t>
            </a:r>
          </a:p>
        </p:txBody>
      </p:sp>
      <p:grpSp>
        <p:nvGrpSpPr>
          <p:cNvPr id="28675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28676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77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78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79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80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81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82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8683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8684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8685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8686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8687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FF99CC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2411413" y="25654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2555875" y="36449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5435600" y="2349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28692" name="AutoShape 20"/>
          <p:cNvSpPr>
            <a:spLocks noChangeArrowheads="1"/>
          </p:cNvSpPr>
          <p:nvPr/>
        </p:nvSpPr>
        <p:spPr bwMode="auto">
          <a:xfrm>
            <a:off x="3132138" y="5805488"/>
            <a:ext cx="576262" cy="431800"/>
          </a:xfrm>
          <a:prstGeom prst="rightArrow">
            <a:avLst>
              <a:gd name="adj1" fmla="val 36028"/>
              <a:gd name="adj2" fmla="val 56984"/>
            </a:avLst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6011863" y="4365625"/>
            <a:ext cx="28511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000">
                <a:latin typeface="華康儷中黑" pitchFamily="49" charset="-120"/>
                <a:ea typeface="華康儷中黑" pitchFamily="49" charset="-120"/>
              </a:rPr>
              <a:t>咖啡色：已經走過</a:t>
            </a:r>
          </a:p>
          <a:p>
            <a:r>
              <a:rPr kumimoji="0" lang="zh-TW" altLang="en-US" sz="2000">
                <a:latin typeface="華康儷中黑" pitchFamily="49" charset="-120"/>
                <a:ea typeface="華康儷中黑" pitchFamily="49" charset="-120"/>
              </a:rPr>
              <a:t>橘色：目前所在位置</a:t>
            </a:r>
          </a:p>
          <a:p>
            <a:r>
              <a:rPr kumimoji="0" lang="zh-TW" altLang="en-US" sz="2000">
                <a:latin typeface="華康儷中黑" pitchFamily="49" charset="-120"/>
                <a:ea typeface="華康儷中黑" pitchFamily="49" charset="-120"/>
              </a:rPr>
              <a:t>皮膚色：已在</a:t>
            </a:r>
            <a:r>
              <a:rPr kumimoji="0" lang="en-US" altLang="zh-TW" sz="2000">
                <a:latin typeface="華康儷中黑" pitchFamily="49" charset="-120"/>
                <a:ea typeface="華康儷中黑" pitchFamily="49" charset="-120"/>
              </a:rPr>
              <a:t>queue</a:t>
            </a:r>
            <a:r>
              <a:rPr kumimoji="0" lang="zh-TW" altLang="en-US" sz="2000">
                <a:latin typeface="華康儷中黑" pitchFamily="49" charset="-120"/>
                <a:ea typeface="華康儷中黑" pitchFamily="49" charset="-120"/>
              </a:rPr>
              <a:t>中</a:t>
            </a:r>
          </a:p>
          <a:p>
            <a:r>
              <a:rPr kumimoji="0" lang="zh-TW" altLang="en-US" sz="2000">
                <a:latin typeface="華康儷中黑" pitchFamily="49" charset="-120"/>
                <a:ea typeface="華康儷中黑" pitchFamily="49" charset="-120"/>
              </a:rPr>
              <a:t>粉紅色：此次加入</a:t>
            </a:r>
            <a:r>
              <a:rPr kumimoji="0" lang="en-US" altLang="zh-TW" sz="2000">
                <a:latin typeface="華康儷中黑" pitchFamily="49" charset="-120"/>
                <a:ea typeface="華康儷中黑" pitchFamily="49" charset="-120"/>
              </a:rPr>
              <a:t>queue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3779838" y="5734050"/>
            <a:ext cx="360362" cy="719138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8696" name="Text Box 24"/>
          <p:cNvSpPr txBox="1">
            <a:spLocks noChangeArrowheads="1"/>
          </p:cNvSpPr>
          <p:nvPr/>
        </p:nvSpPr>
        <p:spPr bwMode="auto">
          <a:xfrm>
            <a:off x="2339975" y="46529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4211638" y="4508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28698" name="Rectangle 26"/>
          <p:cNvSpPr>
            <a:spLocks noChangeArrowheads="1"/>
          </p:cNvSpPr>
          <p:nvPr/>
        </p:nvSpPr>
        <p:spPr bwMode="auto">
          <a:xfrm>
            <a:off x="4211638" y="5734050"/>
            <a:ext cx="360362" cy="719138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6588125" y="31416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</p:spTree>
    <p:extLst>
      <p:ext uri="{BB962C8B-B14F-4D97-AF65-F5344CB8AC3E}">
        <p14:creationId xmlns:p14="http://schemas.microsoft.com/office/powerpoint/2010/main" val="93979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廣度優先搜尋</a:t>
            </a:r>
          </a:p>
        </p:txBody>
      </p:sp>
      <p:grpSp>
        <p:nvGrpSpPr>
          <p:cNvPr id="29699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29700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01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02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03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05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06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9707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9708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9709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9710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9711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2411413" y="25654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2555875" y="36449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5435600" y="2349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29716" name="AutoShape 20"/>
          <p:cNvSpPr>
            <a:spLocks noChangeArrowheads="1"/>
          </p:cNvSpPr>
          <p:nvPr/>
        </p:nvSpPr>
        <p:spPr bwMode="auto">
          <a:xfrm>
            <a:off x="3490913" y="5805488"/>
            <a:ext cx="576262" cy="431800"/>
          </a:xfrm>
          <a:prstGeom prst="rightArrow">
            <a:avLst>
              <a:gd name="adj1" fmla="val 36028"/>
              <a:gd name="adj2" fmla="val 56984"/>
            </a:avLst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6011863" y="4365625"/>
            <a:ext cx="28511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000">
                <a:latin typeface="華康儷中黑" pitchFamily="49" charset="-120"/>
                <a:ea typeface="華康儷中黑" pitchFamily="49" charset="-120"/>
              </a:rPr>
              <a:t>咖啡色：已經走過</a:t>
            </a:r>
          </a:p>
          <a:p>
            <a:r>
              <a:rPr kumimoji="0" lang="zh-TW" altLang="en-US" sz="2000">
                <a:latin typeface="華康儷中黑" pitchFamily="49" charset="-120"/>
                <a:ea typeface="華康儷中黑" pitchFamily="49" charset="-120"/>
              </a:rPr>
              <a:t>橘色：目前所在位置</a:t>
            </a:r>
          </a:p>
          <a:p>
            <a:r>
              <a:rPr kumimoji="0" lang="zh-TW" altLang="en-US" sz="2000">
                <a:latin typeface="華康儷中黑" pitchFamily="49" charset="-120"/>
                <a:ea typeface="華康儷中黑" pitchFamily="49" charset="-120"/>
              </a:rPr>
              <a:t>皮膚色：已在</a:t>
            </a:r>
            <a:r>
              <a:rPr kumimoji="0" lang="en-US" altLang="zh-TW" sz="2000">
                <a:latin typeface="華康儷中黑" pitchFamily="49" charset="-120"/>
                <a:ea typeface="華康儷中黑" pitchFamily="49" charset="-120"/>
              </a:rPr>
              <a:t>queue</a:t>
            </a:r>
            <a:r>
              <a:rPr kumimoji="0" lang="zh-TW" altLang="en-US" sz="2000">
                <a:latin typeface="華康儷中黑" pitchFamily="49" charset="-120"/>
                <a:ea typeface="華康儷中黑" pitchFamily="49" charset="-120"/>
              </a:rPr>
              <a:t>中</a:t>
            </a:r>
          </a:p>
          <a:p>
            <a:r>
              <a:rPr kumimoji="0" lang="zh-TW" altLang="en-US" sz="2000">
                <a:latin typeface="華康儷中黑" pitchFamily="49" charset="-120"/>
                <a:ea typeface="華康儷中黑" pitchFamily="49" charset="-120"/>
              </a:rPr>
              <a:t>粉紅色：此次加入</a:t>
            </a:r>
            <a:r>
              <a:rPr kumimoji="0" lang="en-US" altLang="zh-TW" sz="2000">
                <a:latin typeface="華康儷中黑" pitchFamily="49" charset="-120"/>
                <a:ea typeface="華康儷中黑" pitchFamily="49" charset="-120"/>
              </a:rPr>
              <a:t>queue</a:t>
            </a:r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2339975" y="46529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29720" name="Text Box 24"/>
          <p:cNvSpPr txBox="1">
            <a:spLocks noChangeArrowheads="1"/>
          </p:cNvSpPr>
          <p:nvPr/>
        </p:nvSpPr>
        <p:spPr bwMode="auto">
          <a:xfrm>
            <a:off x="4211638" y="4508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4211638" y="5734050"/>
            <a:ext cx="360362" cy="719138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6588125" y="31416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筆跡 1"/>
              <p14:cNvContentPartPr/>
              <p14:nvPr/>
            </p14:nvContentPartPr>
            <p14:xfrm>
              <a:off x="1809360" y="1730880"/>
              <a:ext cx="5349600" cy="3990960"/>
            </p14:xfrm>
          </p:contentPart>
        </mc:Choice>
        <mc:Fallback>
          <p:pic>
            <p:nvPicPr>
              <p:cNvPr id="2" name="筆跡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00000" y="1721520"/>
                <a:ext cx="5368320" cy="4009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0963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舉個例子來說</a:t>
            </a:r>
          </a:p>
        </p:txBody>
      </p:sp>
      <p:grpSp>
        <p:nvGrpSpPr>
          <p:cNvPr id="5150" name="Group 30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5130" name="Line 10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131" name="Line 11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132" name="Line 12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133" name="Line 13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135" name="Line 15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137" name="Line 17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124" name="Oval 4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5125" name="Oval 5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5126" name="Oval 6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5127" name="Oval 7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5128" name="Oval 8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5129" name="Oval 9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3897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廣度優先搜尋</a:t>
            </a:r>
          </a:p>
        </p:txBody>
      </p:sp>
      <p:grpSp>
        <p:nvGrpSpPr>
          <p:cNvPr id="30723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30724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725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726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727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728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729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730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0731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30732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30733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30734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30735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2411413" y="25654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2555875" y="36449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5435600" y="2349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30742" name="Text Box 22"/>
          <p:cNvSpPr txBox="1">
            <a:spLocks noChangeArrowheads="1"/>
          </p:cNvSpPr>
          <p:nvPr/>
        </p:nvSpPr>
        <p:spPr bwMode="auto">
          <a:xfrm>
            <a:off x="2339975" y="46529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4211638" y="4508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30745" name="Text Box 25"/>
          <p:cNvSpPr txBox="1">
            <a:spLocks noChangeArrowheads="1"/>
          </p:cNvSpPr>
          <p:nvPr/>
        </p:nvSpPr>
        <p:spPr bwMode="auto">
          <a:xfrm>
            <a:off x="6588125" y="31416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  <p:sp>
        <p:nvSpPr>
          <p:cNvPr id="30746" name="Text Box 26"/>
          <p:cNvSpPr txBox="1">
            <a:spLocks noChangeArrowheads="1"/>
          </p:cNvSpPr>
          <p:nvPr/>
        </p:nvSpPr>
        <p:spPr bwMode="auto">
          <a:xfrm>
            <a:off x="4859338" y="5589588"/>
            <a:ext cx="338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走訪順序：</a:t>
            </a:r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1 2 3 4 6 5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筆跡 1"/>
              <p14:cNvContentPartPr/>
              <p14:nvPr/>
            </p14:nvContentPartPr>
            <p14:xfrm>
              <a:off x="1502280" y="947160"/>
              <a:ext cx="6636240" cy="5218920"/>
            </p14:xfrm>
          </p:contentPart>
        </mc:Choice>
        <mc:Fallback>
          <p:pic>
            <p:nvPicPr>
              <p:cNvPr id="2" name="筆跡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92920" y="937800"/>
                <a:ext cx="6654960" cy="5237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499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實</a:t>
            </a:r>
            <a:r>
              <a:rPr lang="zh-TW" altLang="en-US" sz="2800" dirty="0" smtClean="0"/>
              <a:t>做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通常直接在</a:t>
            </a:r>
            <a:r>
              <a:rPr lang="en-US" altLang="zh-TW" sz="2800" dirty="0" smtClean="0"/>
              <a:t>main</a:t>
            </a:r>
            <a:r>
              <a:rPr lang="zh-TW" altLang="en-US" sz="2800" dirty="0" smtClean="0"/>
              <a:t>裡</a:t>
            </a:r>
            <a:r>
              <a:rPr lang="en-US" altLang="zh-TW" sz="2800" dirty="0" smtClean="0"/>
              <a:t>)</a:t>
            </a:r>
            <a:endParaRPr lang="zh-TW" altLang="en-US" sz="2800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980728"/>
            <a:ext cx="8229600" cy="4525963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en-US" altLang="zh-TW" sz="1500" b="1" dirty="0" err="1" smtClean="0">
                <a:latin typeface="Courier New" pitchFamily="49" charset="0"/>
              </a:rPr>
              <a:t>int</a:t>
            </a:r>
            <a:r>
              <a:rPr lang="en-US" altLang="zh-TW" sz="1500" dirty="0" smtClean="0">
                <a:latin typeface="Courier New" pitchFamily="49" charset="0"/>
              </a:rPr>
              <a:t> N = # nodes;</a:t>
            </a:r>
          </a:p>
          <a:p>
            <a:pPr>
              <a:buFontTx/>
              <a:buNone/>
            </a:pPr>
            <a:r>
              <a:rPr lang="en-US" altLang="zh-TW" sz="1500" b="1" dirty="0" err="1" smtClean="0">
                <a:latin typeface="Courier New" pitchFamily="49" charset="0"/>
              </a:rPr>
              <a:t>int</a:t>
            </a:r>
            <a:r>
              <a:rPr lang="en-US" altLang="zh-TW" sz="1500" dirty="0" smtClean="0">
                <a:latin typeface="Courier New" pitchFamily="49" charset="0"/>
              </a:rPr>
              <a:t> q[N * N + 1];</a:t>
            </a:r>
          </a:p>
          <a:p>
            <a:pPr marL="0" indent="0">
              <a:buNone/>
            </a:pPr>
            <a:r>
              <a:rPr lang="en-US" altLang="zh-TW" sz="15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500" dirty="0">
                <a:latin typeface="Courier New" pitchFamily="49" charset="0"/>
                <a:cs typeface="Courier New" pitchFamily="49" charset="0"/>
              </a:rPr>
              <a:t>map[N+1][N+1] = {{…},{…},…};</a:t>
            </a:r>
          </a:p>
          <a:p>
            <a:pPr marL="0" indent="0">
              <a:buNone/>
            </a:pPr>
            <a:r>
              <a:rPr lang="en-US" altLang="zh-TW" sz="15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500" dirty="0">
                <a:latin typeface="Courier New" pitchFamily="49" charset="0"/>
                <a:cs typeface="Courier New" pitchFamily="49" charset="0"/>
              </a:rPr>
              <a:t> visited[N+1] = {0</a:t>
            </a:r>
            <a:r>
              <a:rPr lang="en-US" altLang="zh-TW" sz="1500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altLang="zh-TW" sz="15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500" dirty="0" smtClean="0">
                <a:latin typeface="Courier New" pitchFamily="49" charset="0"/>
                <a:cs typeface="Courier New" pitchFamily="49" charset="0"/>
              </a:rPr>
              <a:t> head, tail = 0;</a:t>
            </a:r>
            <a:endParaRPr lang="en-US" altLang="zh-TW" sz="1500" dirty="0">
              <a:latin typeface="Courier New" pitchFamily="49" charset="0"/>
              <a:cs typeface="Courier New" pitchFamily="49" charset="0"/>
            </a:endParaRPr>
          </a:p>
          <a:p>
            <a:pPr>
              <a:buFontTx/>
              <a:buNone/>
            </a:pPr>
            <a:r>
              <a:rPr lang="en-US" altLang="zh-TW" sz="1500" b="1" dirty="0" err="1" smtClean="0">
                <a:latin typeface="Courier New" pitchFamily="49" charset="0"/>
              </a:rPr>
              <a:t>int</a:t>
            </a:r>
            <a:r>
              <a:rPr lang="en-US" altLang="zh-TW" sz="1500" dirty="0" smtClean="0">
                <a:latin typeface="Courier New" pitchFamily="49" charset="0"/>
              </a:rPr>
              <a:t> </a:t>
            </a:r>
            <a:r>
              <a:rPr lang="en-US" altLang="zh-TW" sz="1500" dirty="0" err="1" smtClean="0">
                <a:latin typeface="Courier New" pitchFamily="49" charset="0"/>
              </a:rPr>
              <a:t>i</a:t>
            </a:r>
            <a:r>
              <a:rPr lang="en-US" altLang="zh-TW" sz="1500" dirty="0" smtClean="0">
                <a:latin typeface="Courier New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altLang="zh-TW" sz="1500" dirty="0" smtClean="0">
                <a:latin typeface="Courier New" pitchFamily="49" charset="0"/>
              </a:rPr>
              <a:t>q[0] = 1;</a:t>
            </a:r>
          </a:p>
          <a:p>
            <a:pPr>
              <a:buFontTx/>
              <a:buNone/>
            </a:pPr>
            <a:r>
              <a:rPr lang="en-US" altLang="zh-TW" sz="1500" dirty="0" smtClean="0">
                <a:latin typeface="Courier New" pitchFamily="49" charset="0"/>
              </a:rPr>
              <a:t>visited[1] = 1;</a:t>
            </a:r>
          </a:p>
          <a:p>
            <a:pPr>
              <a:buFontTx/>
              <a:buNone/>
            </a:pPr>
            <a:endParaRPr lang="en-US" altLang="zh-TW" sz="1500" dirty="0" smtClean="0"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altLang="zh-TW" sz="1500" b="1" dirty="0" smtClean="0">
                <a:latin typeface="Courier New" pitchFamily="49" charset="0"/>
              </a:rPr>
              <a:t>for</a:t>
            </a:r>
            <a:r>
              <a:rPr lang="en-US" altLang="zh-TW" sz="1500" dirty="0" smtClean="0">
                <a:latin typeface="Courier New" pitchFamily="49" charset="0"/>
              </a:rPr>
              <a:t>(head=0; head&lt;tail</a:t>
            </a:r>
            <a:r>
              <a:rPr lang="en-US" altLang="zh-TW" sz="1500" dirty="0">
                <a:latin typeface="Courier New" pitchFamily="49" charset="0"/>
              </a:rPr>
              <a:t>; </a:t>
            </a:r>
            <a:r>
              <a:rPr lang="en-US" altLang="zh-TW" sz="1500" dirty="0" smtClean="0">
                <a:latin typeface="Courier New" pitchFamily="49" charset="0"/>
              </a:rPr>
              <a:t>head++)</a:t>
            </a:r>
            <a:endParaRPr lang="en-US" altLang="zh-TW" sz="1500" dirty="0"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altLang="zh-TW" sz="1500" dirty="0">
                <a:latin typeface="Courier New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altLang="zh-TW" sz="1500" dirty="0">
                <a:latin typeface="Courier New" pitchFamily="49" charset="0"/>
              </a:rPr>
              <a:t>		</a:t>
            </a:r>
            <a:r>
              <a:rPr lang="en-US" altLang="zh-TW" sz="1500" b="1" dirty="0" smtClean="0">
                <a:latin typeface="Courier New" pitchFamily="49" charset="0"/>
              </a:rPr>
              <a:t>for</a:t>
            </a:r>
            <a:r>
              <a:rPr lang="en-US" altLang="zh-TW" sz="1500" dirty="0" smtClean="0">
                <a:latin typeface="Courier New" pitchFamily="49" charset="0"/>
              </a:rPr>
              <a:t>(</a:t>
            </a:r>
            <a:r>
              <a:rPr lang="en-US" altLang="zh-TW" sz="1500" dirty="0" err="1" smtClean="0">
                <a:latin typeface="Courier New" pitchFamily="49" charset="0"/>
              </a:rPr>
              <a:t>i</a:t>
            </a:r>
            <a:r>
              <a:rPr lang="en-US" altLang="zh-TW" sz="1500" dirty="0" smtClean="0">
                <a:latin typeface="Courier New" pitchFamily="49" charset="0"/>
              </a:rPr>
              <a:t>=1; </a:t>
            </a:r>
            <a:r>
              <a:rPr lang="en-US" altLang="zh-TW" sz="1500" dirty="0" err="1" smtClean="0">
                <a:latin typeface="Courier New" pitchFamily="49" charset="0"/>
              </a:rPr>
              <a:t>i</a:t>
            </a:r>
            <a:r>
              <a:rPr lang="en-US" altLang="zh-TW" sz="1500" dirty="0" smtClean="0">
                <a:latin typeface="Courier New" pitchFamily="49" charset="0"/>
              </a:rPr>
              <a:t>&lt;=N; </a:t>
            </a:r>
            <a:r>
              <a:rPr lang="en-US" altLang="zh-TW" sz="1500" dirty="0" err="1" smtClean="0">
                <a:latin typeface="Courier New" pitchFamily="49" charset="0"/>
              </a:rPr>
              <a:t>i</a:t>
            </a:r>
            <a:r>
              <a:rPr lang="en-US" altLang="zh-TW" sz="1500" dirty="0" smtClean="0">
                <a:latin typeface="Courier New" pitchFamily="49" charset="0"/>
              </a:rPr>
              <a:t>++)</a:t>
            </a:r>
            <a:endParaRPr lang="en-US" altLang="zh-TW" sz="1500" dirty="0"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altLang="zh-TW" sz="1500" dirty="0">
                <a:latin typeface="Courier New" pitchFamily="49" charset="0"/>
              </a:rPr>
              <a:t>		{</a:t>
            </a:r>
          </a:p>
          <a:p>
            <a:pPr>
              <a:buFontTx/>
              <a:buNone/>
            </a:pPr>
            <a:r>
              <a:rPr lang="en-US" altLang="zh-TW" sz="1500" dirty="0">
                <a:latin typeface="Courier New" pitchFamily="49" charset="0"/>
              </a:rPr>
              <a:t>   	    </a:t>
            </a:r>
            <a:r>
              <a:rPr lang="en-US" altLang="zh-TW" sz="1500" b="1" dirty="0" smtClean="0">
                <a:latin typeface="Courier New" pitchFamily="49" charset="0"/>
              </a:rPr>
              <a:t>if</a:t>
            </a:r>
            <a:r>
              <a:rPr lang="en-US" altLang="zh-TW" sz="1500" dirty="0" smtClean="0">
                <a:latin typeface="Courier New" pitchFamily="49" charset="0"/>
              </a:rPr>
              <a:t>(visited[</a:t>
            </a:r>
            <a:r>
              <a:rPr lang="en-US" altLang="zh-TW" sz="1500" dirty="0" err="1" smtClean="0">
                <a:latin typeface="Courier New" pitchFamily="49" charset="0"/>
              </a:rPr>
              <a:t>i</a:t>
            </a:r>
            <a:r>
              <a:rPr lang="en-US" altLang="zh-TW" sz="1500" dirty="0" smtClean="0">
                <a:latin typeface="Courier New" pitchFamily="49" charset="0"/>
              </a:rPr>
              <a:t>] </a:t>
            </a:r>
            <a:r>
              <a:rPr lang="en-US" altLang="zh-TW" sz="1500" dirty="0">
                <a:latin typeface="Courier New" pitchFamily="49" charset="0"/>
              </a:rPr>
              <a:t>== 0 &amp;&amp; </a:t>
            </a:r>
            <a:r>
              <a:rPr lang="en-US" altLang="zh-TW" sz="1500" dirty="0" smtClean="0">
                <a:latin typeface="Courier New" pitchFamily="49" charset="0"/>
              </a:rPr>
              <a:t>map[q[head]][</a:t>
            </a:r>
            <a:r>
              <a:rPr lang="en-US" altLang="zh-TW" sz="1500" dirty="0" err="1" smtClean="0">
                <a:latin typeface="Courier New" pitchFamily="49" charset="0"/>
              </a:rPr>
              <a:t>i</a:t>
            </a:r>
            <a:r>
              <a:rPr lang="en-US" altLang="zh-TW" sz="1500" dirty="0" smtClean="0">
                <a:latin typeface="Courier New" pitchFamily="49" charset="0"/>
              </a:rPr>
              <a:t>] </a:t>
            </a:r>
            <a:r>
              <a:rPr lang="en-US" altLang="zh-TW" sz="1500" dirty="0">
                <a:latin typeface="Courier New" pitchFamily="49" charset="0"/>
              </a:rPr>
              <a:t>== 1)</a:t>
            </a:r>
          </a:p>
          <a:p>
            <a:pPr>
              <a:buFontTx/>
              <a:buNone/>
            </a:pPr>
            <a:r>
              <a:rPr lang="en-US" altLang="zh-TW" sz="1500" dirty="0">
                <a:latin typeface="Courier New" pitchFamily="49" charset="0"/>
              </a:rPr>
              <a:t>           {</a:t>
            </a:r>
          </a:p>
          <a:p>
            <a:pPr>
              <a:buFontTx/>
              <a:buNone/>
            </a:pPr>
            <a:r>
              <a:rPr lang="en-US" altLang="zh-TW" sz="1500" dirty="0">
                <a:latin typeface="Courier New" pitchFamily="49" charset="0"/>
              </a:rPr>
              <a:t>			  q[tail] = </a:t>
            </a:r>
            <a:r>
              <a:rPr lang="en-US" altLang="zh-TW" sz="1500" dirty="0" err="1" smtClean="0">
                <a:latin typeface="Courier New" pitchFamily="49" charset="0"/>
              </a:rPr>
              <a:t>i</a:t>
            </a:r>
            <a:r>
              <a:rPr lang="en-US" altLang="zh-TW" sz="1500" dirty="0" smtClean="0">
                <a:latin typeface="Courier New" pitchFamily="49" charset="0"/>
              </a:rPr>
              <a:t>;</a:t>
            </a:r>
            <a:endParaRPr lang="en-US" altLang="zh-TW" sz="1500" dirty="0"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altLang="zh-TW" sz="1500" dirty="0">
                <a:latin typeface="Courier New" pitchFamily="49" charset="0"/>
              </a:rPr>
              <a:t>			  tail++;</a:t>
            </a:r>
          </a:p>
          <a:p>
            <a:pPr>
              <a:buFontTx/>
              <a:buNone/>
            </a:pPr>
            <a:r>
              <a:rPr lang="en-US" altLang="zh-TW" sz="1500" dirty="0">
                <a:latin typeface="Courier New" pitchFamily="49" charset="0"/>
              </a:rPr>
              <a:t>		    }</a:t>
            </a:r>
          </a:p>
          <a:p>
            <a:pPr>
              <a:buFontTx/>
              <a:buNone/>
            </a:pPr>
            <a:r>
              <a:rPr lang="en-US" altLang="zh-TW" sz="1500" dirty="0">
                <a:latin typeface="Courier New" pitchFamily="49" charset="0"/>
              </a:rPr>
              <a:t>		}		</a:t>
            </a:r>
          </a:p>
          <a:p>
            <a:pPr>
              <a:buFontTx/>
              <a:buNone/>
            </a:pPr>
            <a:r>
              <a:rPr lang="en-US" altLang="zh-TW" sz="1500" dirty="0">
                <a:latin typeface="Courier New" pitchFamily="49" charset="0"/>
              </a:rPr>
              <a:t>}</a:t>
            </a:r>
          </a:p>
        </p:txBody>
      </p:sp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7FE"/>
              </a:clrFrom>
              <a:clrTo>
                <a:srgbClr val="FEF7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04025" y="5303838"/>
            <a:ext cx="2339975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筆跡 1"/>
              <p14:cNvContentPartPr/>
              <p14:nvPr/>
            </p14:nvContentPartPr>
            <p14:xfrm>
              <a:off x="659880" y="2338200"/>
              <a:ext cx="3866760" cy="2893680"/>
            </p14:xfrm>
          </p:contentPart>
        </mc:Choice>
        <mc:Fallback>
          <p:pic>
            <p:nvPicPr>
              <p:cNvPr id="2" name="筆跡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50520" y="2328840"/>
                <a:ext cx="3885480" cy="2912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7048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</a:t>
            </a:r>
            <a:r>
              <a:rPr lang="zh-TW" altLang="en-US" dirty="0" smtClean="0"/>
              <a:t>做</a:t>
            </a:r>
            <a:r>
              <a:rPr lang="en-US" altLang="zh-TW" dirty="0" smtClean="0"/>
              <a:t>(</a:t>
            </a:r>
            <a:r>
              <a:rPr lang="zh-TW" altLang="en-US" dirty="0" smtClean="0"/>
              <a:t>棋盤式地圖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kumimoji="0" lang="en-US" altLang="zh-TW" sz="1600" b="1" dirty="0" err="1">
                <a:latin typeface="Courier New" pitchFamily="49" charset="0"/>
              </a:rPr>
              <a:t>int</a:t>
            </a:r>
            <a:r>
              <a:rPr kumimoji="0" lang="en-US" altLang="zh-TW" sz="1600" dirty="0">
                <a:latin typeface="Courier New" pitchFamily="49" charset="0"/>
              </a:rPr>
              <a:t> </a:t>
            </a:r>
            <a:r>
              <a:rPr kumimoji="0" lang="en-US" altLang="zh-TW" sz="1600" dirty="0" err="1">
                <a:latin typeface="Courier New" pitchFamily="49" charset="0"/>
              </a:rPr>
              <a:t>way_x</a:t>
            </a:r>
            <a:r>
              <a:rPr kumimoji="0" lang="en-US" altLang="zh-TW" sz="1600" dirty="0">
                <a:latin typeface="Courier New" pitchFamily="49" charset="0"/>
              </a:rPr>
              <a:t>[4] = {1, -1, 1, -1};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0" lang="en-US" altLang="zh-TW" sz="1600" b="1" dirty="0" err="1">
                <a:latin typeface="Courier New" pitchFamily="49" charset="0"/>
              </a:rPr>
              <a:t>int</a:t>
            </a:r>
            <a:r>
              <a:rPr kumimoji="0" lang="en-US" altLang="zh-TW" sz="1600" dirty="0">
                <a:latin typeface="Courier New" pitchFamily="49" charset="0"/>
              </a:rPr>
              <a:t> </a:t>
            </a:r>
            <a:r>
              <a:rPr kumimoji="0" lang="en-US" altLang="zh-TW" sz="1600" dirty="0" err="1">
                <a:latin typeface="Courier New" pitchFamily="49" charset="0"/>
              </a:rPr>
              <a:t>way_y</a:t>
            </a:r>
            <a:r>
              <a:rPr kumimoji="0" lang="en-US" altLang="zh-TW" sz="1600" dirty="0">
                <a:latin typeface="Courier New" pitchFamily="49" charset="0"/>
              </a:rPr>
              <a:t>[4] = {1, 1, -1, -1};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b="1" dirty="0" smtClean="0">
                <a:latin typeface="Courier New" pitchFamily="49" charset="0"/>
              </a:rPr>
              <a:t>for</a:t>
            </a:r>
            <a:r>
              <a:rPr lang="en-US" altLang="zh-TW" sz="1600" dirty="0" smtClean="0">
                <a:latin typeface="Courier New" pitchFamily="49" charset="0"/>
              </a:rPr>
              <a:t>(head=0; head&lt;tail; head++)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 smtClean="0">
                <a:latin typeface="Courier New" pitchFamily="49" charset="0"/>
              </a:rPr>
              <a:t>{</a:t>
            </a:r>
            <a:endParaRPr lang="en-US" altLang="zh-TW" sz="1600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>
                <a:latin typeface="Courier New" pitchFamily="49" charset="0"/>
              </a:rPr>
              <a:t>	  </a:t>
            </a:r>
            <a:r>
              <a:rPr lang="en-US" altLang="zh-TW" sz="1600" b="1" dirty="0" smtClean="0">
                <a:latin typeface="Courier New" pitchFamily="49" charset="0"/>
              </a:rPr>
              <a:t>for</a:t>
            </a:r>
            <a:r>
              <a:rPr lang="en-US" altLang="zh-TW" sz="1600" dirty="0" smtClean="0">
                <a:latin typeface="Courier New" pitchFamily="49" charset="0"/>
              </a:rPr>
              <a:t>(</a:t>
            </a:r>
            <a:r>
              <a:rPr lang="en-US" altLang="zh-TW" sz="1600" dirty="0" err="1" smtClean="0">
                <a:latin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</a:rPr>
              <a:t>=0</a:t>
            </a:r>
            <a:r>
              <a:rPr lang="en-US" altLang="zh-TW" sz="1600" dirty="0">
                <a:latin typeface="Courier New" pitchFamily="49" charset="0"/>
              </a:rPr>
              <a:t>; </a:t>
            </a:r>
            <a:r>
              <a:rPr lang="en-US" altLang="zh-TW" sz="1600" dirty="0" err="1" smtClean="0">
                <a:latin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</a:rPr>
              <a:t>&lt;4</a:t>
            </a:r>
            <a:r>
              <a:rPr lang="en-US" altLang="zh-TW" sz="1600" dirty="0">
                <a:latin typeface="Courier New" pitchFamily="49" charset="0"/>
              </a:rPr>
              <a:t>; </a:t>
            </a:r>
            <a:r>
              <a:rPr lang="en-US" altLang="zh-TW" sz="1600" dirty="0" err="1" smtClean="0">
                <a:latin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</a:rPr>
              <a:t>++)</a:t>
            </a:r>
            <a:endParaRPr lang="en-US" altLang="zh-TW" sz="1600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>
                <a:latin typeface="Courier New" pitchFamily="49" charset="0"/>
              </a:rPr>
              <a:t>	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>
                <a:latin typeface="Courier New" pitchFamily="49" charset="0"/>
              </a:rPr>
              <a:t>	      </a:t>
            </a:r>
            <a:r>
              <a:rPr lang="en-US" altLang="zh-TW" sz="1600" b="1" dirty="0" smtClean="0">
                <a:latin typeface="Courier New" pitchFamily="49" charset="0"/>
              </a:rPr>
              <a:t>if</a:t>
            </a:r>
            <a:r>
              <a:rPr lang="en-US" altLang="zh-TW" sz="1600" dirty="0">
                <a:latin typeface="Courier New" pitchFamily="49" charset="0"/>
              </a:rPr>
              <a:t>(map[</a:t>
            </a:r>
            <a:r>
              <a:rPr lang="en-US" altLang="zh-TW" sz="1600" dirty="0" err="1">
                <a:latin typeface="Courier New" pitchFamily="49" charset="0"/>
              </a:rPr>
              <a:t>qx</a:t>
            </a:r>
            <a:r>
              <a:rPr lang="en-US" altLang="zh-TW" sz="1600" dirty="0">
                <a:latin typeface="Courier New" pitchFamily="49" charset="0"/>
              </a:rPr>
              <a:t>[head] </a:t>
            </a:r>
            <a:r>
              <a:rPr lang="en-US" altLang="zh-TW" sz="1600" dirty="0">
                <a:latin typeface="Courier New" pitchFamily="49" charset="0"/>
              </a:rPr>
              <a:t>+ </a:t>
            </a:r>
            <a:r>
              <a:rPr lang="en-US" altLang="zh-TW" sz="1600" dirty="0" err="1">
                <a:latin typeface="Courier New" pitchFamily="49" charset="0"/>
              </a:rPr>
              <a:t>way_x</a:t>
            </a:r>
            <a:r>
              <a:rPr lang="en-US" altLang="zh-TW" sz="1600" dirty="0">
                <a:latin typeface="Courier New" pitchFamily="49" charset="0"/>
              </a:rPr>
              <a:t>[</a:t>
            </a:r>
            <a:r>
              <a:rPr lang="en-US" altLang="zh-TW" sz="1600" dirty="0" err="1">
                <a:latin typeface="Courier New" pitchFamily="49" charset="0"/>
              </a:rPr>
              <a:t>i</a:t>
            </a:r>
            <a:r>
              <a:rPr lang="en-US" altLang="zh-TW" sz="1600" dirty="0">
                <a:latin typeface="Courier New" pitchFamily="49" charset="0"/>
              </a:rPr>
              <a:t>]][</a:t>
            </a:r>
            <a:r>
              <a:rPr lang="en-US" altLang="zh-TW" sz="1600" dirty="0" err="1">
                <a:latin typeface="Courier New" pitchFamily="49" charset="0"/>
              </a:rPr>
              <a:t>qy</a:t>
            </a:r>
            <a:r>
              <a:rPr lang="en-US" altLang="zh-TW" sz="1600" dirty="0">
                <a:latin typeface="Courier New" pitchFamily="49" charset="0"/>
              </a:rPr>
              <a:t>[head] </a:t>
            </a:r>
            <a:r>
              <a:rPr lang="en-US" altLang="zh-TW" sz="1600" dirty="0">
                <a:latin typeface="Courier New" pitchFamily="49" charset="0"/>
              </a:rPr>
              <a:t>+ </a:t>
            </a:r>
            <a:r>
              <a:rPr lang="en-US" altLang="zh-TW" sz="1600" dirty="0" err="1">
                <a:latin typeface="Courier New" pitchFamily="49" charset="0"/>
              </a:rPr>
              <a:t>way_y</a:t>
            </a:r>
            <a:r>
              <a:rPr lang="en-US" altLang="zh-TW" sz="1600" dirty="0">
                <a:latin typeface="Courier New" pitchFamily="49" charset="0"/>
              </a:rPr>
              <a:t>[</a:t>
            </a:r>
            <a:r>
              <a:rPr lang="en-US" altLang="zh-TW" sz="1600" dirty="0" err="1">
                <a:latin typeface="Courier New" pitchFamily="49" charset="0"/>
              </a:rPr>
              <a:t>i</a:t>
            </a:r>
            <a:r>
              <a:rPr lang="en-US" altLang="zh-TW" sz="1600" dirty="0">
                <a:latin typeface="Courier New" pitchFamily="49" charset="0"/>
              </a:rPr>
              <a:t>]]) </a:t>
            </a:r>
            <a:endParaRPr lang="en-US" altLang="zh-TW" sz="1600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>
                <a:latin typeface="Courier New" pitchFamily="49" charset="0"/>
              </a:rPr>
              <a:t>	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>
                <a:latin typeface="Courier New" pitchFamily="49" charset="0"/>
              </a:rPr>
              <a:t>			</a:t>
            </a:r>
            <a:r>
              <a:rPr lang="en-US" altLang="zh-TW" sz="1600" dirty="0">
                <a:latin typeface="Courier New" pitchFamily="49" charset="0"/>
              </a:rPr>
              <a:t>map[</a:t>
            </a:r>
            <a:r>
              <a:rPr lang="en-US" altLang="zh-TW" sz="1600" dirty="0" err="1">
                <a:latin typeface="Courier New" pitchFamily="49" charset="0"/>
              </a:rPr>
              <a:t>qx</a:t>
            </a:r>
            <a:r>
              <a:rPr lang="en-US" altLang="zh-TW" sz="1600" dirty="0">
                <a:latin typeface="Courier New" pitchFamily="49" charset="0"/>
              </a:rPr>
              <a:t>[head] </a:t>
            </a:r>
            <a:r>
              <a:rPr lang="en-US" altLang="zh-TW" sz="1600" dirty="0">
                <a:latin typeface="Courier New" pitchFamily="49" charset="0"/>
              </a:rPr>
              <a:t>+ </a:t>
            </a:r>
            <a:r>
              <a:rPr lang="en-US" altLang="zh-TW" sz="1600" dirty="0" err="1">
                <a:latin typeface="Courier New" pitchFamily="49" charset="0"/>
              </a:rPr>
              <a:t>way_x</a:t>
            </a:r>
            <a:r>
              <a:rPr lang="en-US" altLang="zh-TW" sz="1600" dirty="0">
                <a:latin typeface="Courier New" pitchFamily="49" charset="0"/>
              </a:rPr>
              <a:t>[</a:t>
            </a:r>
            <a:r>
              <a:rPr lang="en-US" altLang="zh-TW" sz="1600" dirty="0" err="1">
                <a:latin typeface="Courier New" pitchFamily="49" charset="0"/>
              </a:rPr>
              <a:t>i</a:t>
            </a:r>
            <a:r>
              <a:rPr lang="en-US" altLang="zh-TW" sz="1600" dirty="0">
                <a:latin typeface="Courier New" pitchFamily="49" charset="0"/>
              </a:rPr>
              <a:t>]][</a:t>
            </a:r>
            <a:r>
              <a:rPr lang="en-US" altLang="zh-TW" sz="1600" dirty="0" err="1">
                <a:latin typeface="Courier New" pitchFamily="49" charset="0"/>
              </a:rPr>
              <a:t>qy</a:t>
            </a:r>
            <a:r>
              <a:rPr lang="en-US" altLang="zh-TW" sz="1600" dirty="0">
                <a:latin typeface="Courier New" pitchFamily="49" charset="0"/>
              </a:rPr>
              <a:t>[head] </a:t>
            </a:r>
            <a:r>
              <a:rPr lang="en-US" altLang="zh-TW" sz="1600" dirty="0">
                <a:latin typeface="Courier New" pitchFamily="49" charset="0"/>
              </a:rPr>
              <a:t>+ </a:t>
            </a:r>
            <a:r>
              <a:rPr lang="en-US" altLang="zh-TW" sz="1600" dirty="0" err="1">
                <a:latin typeface="Courier New" pitchFamily="49" charset="0"/>
              </a:rPr>
              <a:t>way_y</a:t>
            </a:r>
            <a:r>
              <a:rPr lang="en-US" altLang="zh-TW" sz="1600" dirty="0">
                <a:latin typeface="Courier New" pitchFamily="49" charset="0"/>
              </a:rPr>
              <a:t>[</a:t>
            </a:r>
            <a:r>
              <a:rPr lang="en-US" altLang="zh-TW" sz="1600" dirty="0" err="1">
                <a:latin typeface="Courier New" pitchFamily="49" charset="0"/>
              </a:rPr>
              <a:t>i</a:t>
            </a:r>
            <a:r>
              <a:rPr lang="en-US" altLang="zh-TW" sz="1600" dirty="0">
                <a:latin typeface="Courier New" pitchFamily="49" charset="0"/>
              </a:rPr>
              <a:t>]] </a:t>
            </a:r>
            <a:r>
              <a:rPr lang="en-US" altLang="zh-TW" sz="1600" dirty="0">
                <a:latin typeface="Courier New" pitchFamily="49" charset="0"/>
              </a:rPr>
              <a:t>= 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>
                <a:latin typeface="Courier New" pitchFamily="49" charset="0"/>
              </a:rPr>
              <a:t>			</a:t>
            </a:r>
            <a:r>
              <a:rPr lang="en-US" altLang="zh-TW" sz="1600" dirty="0" err="1">
                <a:latin typeface="Courier New" pitchFamily="49" charset="0"/>
              </a:rPr>
              <a:t>qx</a:t>
            </a:r>
            <a:r>
              <a:rPr lang="en-US" altLang="zh-TW" sz="1600" dirty="0">
                <a:latin typeface="Courier New" pitchFamily="49" charset="0"/>
              </a:rPr>
              <a:t>[tail] = </a:t>
            </a:r>
            <a:r>
              <a:rPr lang="en-US" altLang="zh-TW" sz="1600" dirty="0" err="1">
                <a:latin typeface="Courier New" pitchFamily="49" charset="0"/>
              </a:rPr>
              <a:t>qx</a:t>
            </a:r>
            <a:r>
              <a:rPr lang="en-US" altLang="zh-TW" sz="1600" dirty="0">
                <a:latin typeface="Courier New" pitchFamily="49" charset="0"/>
              </a:rPr>
              <a:t>[head] </a:t>
            </a:r>
            <a:r>
              <a:rPr lang="en-US" altLang="zh-TW" sz="1600" dirty="0">
                <a:latin typeface="Courier New" pitchFamily="49" charset="0"/>
              </a:rPr>
              <a:t>+ </a:t>
            </a:r>
            <a:r>
              <a:rPr lang="en-US" altLang="zh-TW" sz="1600" dirty="0" err="1">
                <a:latin typeface="Courier New" pitchFamily="49" charset="0"/>
              </a:rPr>
              <a:t>way_x</a:t>
            </a:r>
            <a:r>
              <a:rPr lang="en-US" altLang="zh-TW" sz="1600" dirty="0">
                <a:latin typeface="Courier New" pitchFamily="49" charset="0"/>
              </a:rPr>
              <a:t>[</a:t>
            </a:r>
            <a:r>
              <a:rPr lang="en-US" altLang="zh-TW" sz="1600" dirty="0" err="1">
                <a:latin typeface="Courier New" pitchFamily="49" charset="0"/>
              </a:rPr>
              <a:t>i</a:t>
            </a:r>
            <a:r>
              <a:rPr lang="en-US" altLang="zh-TW" sz="1600" dirty="0">
                <a:latin typeface="Courier New" pitchFamily="49" charset="0"/>
              </a:rPr>
              <a:t>];</a:t>
            </a:r>
            <a:endParaRPr lang="en-US" altLang="zh-TW" sz="1600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>
                <a:latin typeface="Courier New" pitchFamily="49" charset="0"/>
              </a:rPr>
              <a:t>			</a:t>
            </a:r>
            <a:r>
              <a:rPr lang="en-US" altLang="zh-TW" sz="1600" dirty="0" err="1">
                <a:latin typeface="Courier New" pitchFamily="49" charset="0"/>
              </a:rPr>
              <a:t>qy</a:t>
            </a:r>
            <a:r>
              <a:rPr lang="en-US" altLang="zh-TW" sz="1600" dirty="0">
                <a:latin typeface="Courier New" pitchFamily="49" charset="0"/>
              </a:rPr>
              <a:t>[tail] = </a:t>
            </a:r>
            <a:r>
              <a:rPr lang="en-US" altLang="zh-TW" sz="1600" dirty="0" err="1">
                <a:latin typeface="Courier New" pitchFamily="49" charset="0"/>
              </a:rPr>
              <a:t>qy</a:t>
            </a:r>
            <a:r>
              <a:rPr lang="en-US" altLang="zh-TW" sz="1600" dirty="0">
                <a:latin typeface="Courier New" pitchFamily="49" charset="0"/>
              </a:rPr>
              <a:t>[head] </a:t>
            </a:r>
            <a:r>
              <a:rPr lang="en-US" altLang="zh-TW" sz="1600" dirty="0">
                <a:latin typeface="Courier New" pitchFamily="49" charset="0"/>
              </a:rPr>
              <a:t>+ </a:t>
            </a:r>
            <a:r>
              <a:rPr lang="en-US" altLang="zh-TW" sz="1600" dirty="0" err="1">
                <a:latin typeface="Courier New" pitchFamily="49" charset="0"/>
              </a:rPr>
              <a:t>way_y</a:t>
            </a:r>
            <a:r>
              <a:rPr lang="en-US" altLang="zh-TW" sz="1600" dirty="0">
                <a:latin typeface="Courier New" pitchFamily="49" charset="0"/>
              </a:rPr>
              <a:t>[</a:t>
            </a:r>
            <a:r>
              <a:rPr lang="en-US" altLang="zh-TW" sz="1600" dirty="0" err="1">
                <a:latin typeface="Courier New" pitchFamily="49" charset="0"/>
              </a:rPr>
              <a:t>i</a:t>
            </a:r>
            <a:r>
              <a:rPr lang="en-US" altLang="zh-TW" sz="1600" dirty="0">
                <a:latin typeface="Courier New" pitchFamily="49" charset="0"/>
              </a:rPr>
              <a:t>];</a:t>
            </a:r>
            <a:endParaRPr lang="en-US" altLang="zh-TW" sz="1600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>
                <a:latin typeface="Courier New" pitchFamily="49" charset="0"/>
              </a:rPr>
              <a:t>			</a:t>
            </a:r>
            <a:r>
              <a:rPr lang="en-US" altLang="zh-TW" sz="1600" dirty="0" err="1">
                <a:latin typeface="Courier New" pitchFamily="49" charset="0"/>
              </a:rPr>
              <a:t>qn</a:t>
            </a:r>
            <a:r>
              <a:rPr lang="en-US" altLang="zh-TW" sz="1600" dirty="0">
                <a:latin typeface="Courier New" pitchFamily="49" charset="0"/>
              </a:rPr>
              <a:t>[tail] = </a:t>
            </a:r>
            <a:r>
              <a:rPr lang="en-US" altLang="zh-TW" sz="1600" dirty="0" err="1">
                <a:latin typeface="Courier New" pitchFamily="49" charset="0"/>
              </a:rPr>
              <a:t>qn</a:t>
            </a:r>
            <a:r>
              <a:rPr lang="en-US" altLang="zh-TW" sz="1600" dirty="0">
                <a:latin typeface="Courier New" pitchFamily="49" charset="0"/>
              </a:rPr>
              <a:t>[head] </a:t>
            </a:r>
            <a:r>
              <a:rPr lang="en-US" altLang="zh-TW" sz="1600" dirty="0">
                <a:latin typeface="Courier New" pitchFamily="49" charset="0"/>
              </a:rPr>
              <a:t>+ 1;</a:t>
            </a:r>
            <a:br>
              <a:rPr lang="en-US" altLang="zh-TW" sz="1600" dirty="0">
                <a:latin typeface="Courier New" pitchFamily="49" charset="0"/>
              </a:rPr>
            </a:br>
            <a:r>
              <a:rPr lang="en-US" altLang="zh-TW" sz="1600" dirty="0">
                <a:latin typeface="Courier New" pitchFamily="49" charset="0"/>
              </a:rPr>
              <a:t>		tail++;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>
                <a:latin typeface="Courier New" pitchFamily="49" charset="0"/>
              </a:rPr>
              <a:t>		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>
                <a:latin typeface="Courier New" pitchFamily="49" charset="0"/>
              </a:rPr>
              <a:t>	  }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>
                <a:latin typeface="Courier New" pitchFamily="49" charset="0"/>
              </a:rPr>
              <a:t>}</a:t>
            </a:r>
          </a:p>
        </p:txBody>
      </p:sp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7FE"/>
              </a:clrFrom>
              <a:clrTo>
                <a:srgbClr val="FEF7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04025" y="5303838"/>
            <a:ext cx="2339975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筆跡 1"/>
              <p14:cNvContentPartPr/>
              <p14:nvPr/>
            </p14:nvContentPartPr>
            <p14:xfrm>
              <a:off x="411480" y="1391040"/>
              <a:ext cx="8007840" cy="2502000"/>
            </p14:xfrm>
          </p:contentPart>
        </mc:Choice>
        <mc:Fallback>
          <p:pic>
            <p:nvPicPr>
              <p:cNvPr id="2" name="筆跡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2120" y="1381680"/>
                <a:ext cx="8026560" cy="2520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0290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BFS</a:t>
            </a:r>
            <a:r>
              <a:rPr lang="zh-TW" altLang="en-US"/>
              <a:t>的特性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將同一層的所有節點走完，才會走向下一層</a:t>
            </a:r>
          </a:p>
          <a:p>
            <a:r>
              <a:rPr kumimoji="0" lang="zh-TW" altLang="en-US" sz="2800" dirty="0"/>
              <a:t>走出來的會是最短路徑</a:t>
            </a:r>
            <a:r>
              <a:rPr kumimoji="0" lang="en-US" altLang="zh-TW" sz="2800" dirty="0"/>
              <a:t>(</a:t>
            </a:r>
            <a:r>
              <a:rPr kumimoji="0" lang="zh-TW" altLang="en-US" sz="2800" dirty="0"/>
              <a:t>假設邊的</a:t>
            </a:r>
            <a:r>
              <a:rPr kumimoji="0" lang="en-US" altLang="zh-TW" sz="2800" dirty="0"/>
              <a:t>weight = 1)</a:t>
            </a:r>
          </a:p>
          <a:p>
            <a:r>
              <a:rPr kumimoji="0" lang="zh-TW" altLang="en-US" sz="2800" dirty="0"/>
              <a:t>用</a:t>
            </a:r>
            <a:r>
              <a:rPr kumimoji="0" lang="en-US" altLang="zh-TW" sz="2800" dirty="0"/>
              <a:t>Queue</a:t>
            </a:r>
            <a:r>
              <a:rPr kumimoji="0" lang="zh-TW" altLang="en-US" sz="2800" dirty="0"/>
              <a:t>來輔助</a:t>
            </a:r>
          </a:p>
          <a:p>
            <a:r>
              <a:rPr kumimoji="0" lang="zh-TW" altLang="en-US" sz="2800" dirty="0"/>
              <a:t>時間複雜度</a:t>
            </a:r>
            <a:r>
              <a:rPr kumimoji="0" lang="en-US" altLang="zh-TW" sz="2800" dirty="0" smtClean="0"/>
              <a:t>O(V</a:t>
            </a:r>
            <a:r>
              <a:rPr kumimoji="0" lang="zh-TW" altLang="en-US" sz="2800" dirty="0" smtClean="0"/>
              <a:t> </a:t>
            </a:r>
            <a:r>
              <a:rPr kumimoji="0" lang="en-US" altLang="zh-TW" sz="2800" dirty="0" smtClean="0"/>
              <a:t>+</a:t>
            </a:r>
            <a:r>
              <a:rPr kumimoji="0" lang="zh-TW" altLang="en-US" sz="2800" dirty="0" smtClean="0"/>
              <a:t> </a:t>
            </a:r>
            <a:r>
              <a:rPr kumimoji="0" lang="en-US" altLang="zh-TW" sz="2800" dirty="0" smtClean="0"/>
              <a:t>E)</a:t>
            </a:r>
            <a:endParaRPr kumimoji="0" lang="en-US" altLang="zh-TW" sz="2800" dirty="0"/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7FE"/>
              </a:clrFrom>
              <a:clrTo>
                <a:srgbClr val="FEF7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04025" y="5303838"/>
            <a:ext cx="2339975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筆跡 1"/>
              <p14:cNvContentPartPr/>
              <p14:nvPr/>
            </p14:nvContentPartPr>
            <p14:xfrm>
              <a:off x="986400" y="2619000"/>
              <a:ext cx="6669000" cy="2645640"/>
            </p14:xfrm>
          </p:contentPart>
        </mc:Choice>
        <mc:Fallback>
          <p:pic>
            <p:nvPicPr>
              <p:cNvPr id="2" name="筆跡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77040" y="2609640"/>
                <a:ext cx="6687720" cy="2664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8690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DFS vs. BFS</a:t>
            </a:r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5414963" y="2801938"/>
            <a:ext cx="225425" cy="1123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 flipH="1">
            <a:off x="5508625" y="4151313"/>
            <a:ext cx="242888" cy="1222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5526088" y="2801938"/>
            <a:ext cx="13525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V="1">
            <a:off x="7308850" y="3789363"/>
            <a:ext cx="936625" cy="8651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 flipH="1" flipV="1">
            <a:off x="5653088" y="4005263"/>
            <a:ext cx="1655762" cy="649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1758" name="Oval 14"/>
          <p:cNvSpPr>
            <a:spLocks noChangeArrowheads="1"/>
          </p:cNvSpPr>
          <p:nvPr/>
        </p:nvSpPr>
        <p:spPr bwMode="auto">
          <a:xfrm>
            <a:off x="5076825" y="2349500"/>
            <a:ext cx="674688" cy="674688"/>
          </a:xfrm>
          <a:prstGeom prst="ellipse">
            <a:avLst/>
          </a:prstGeom>
          <a:solidFill>
            <a:srgbClr val="99330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1759" name="Oval 15"/>
          <p:cNvSpPr>
            <a:spLocks noChangeArrowheads="1"/>
          </p:cNvSpPr>
          <p:nvPr/>
        </p:nvSpPr>
        <p:spPr bwMode="auto">
          <a:xfrm>
            <a:off x="6764338" y="2463800"/>
            <a:ext cx="674687" cy="674688"/>
          </a:xfrm>
          <a:prstGeom prst="ellipse">
            <a:avLst/>
          </a:prstGeom>
          <a:solidFill>
            <a:srgbClr val="99330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1760" name="Oval 16"/>
          <p:cNvSpPr>
            <a:spLocks noChangeArrowheads="1"/>
          </p:cNvSpPr>
          <p:nvPr/>
        </p:nvSpPr>
        <p:spPr bwMode="auto">
          <a:xfrm>
            <a:off x="5302250" y="3698875"/>
            <a:ext cx="674688" cy="676275"/>
          </a:xfrm>
          <a:prstGeom prst="ellipse">
            <a:avLst/>
          </a:prstGeom>
          <a:solidFill>
            <a:srgbClr val="99330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1761" name="Oval 17"/>
          <p:cNvSpPr>
            <a:spLocks noChangeArrowheads="1"/>
          </p:cNvSpPr>
          <p:nvPr/>
        </p:nvSpPr>
        <p:spPr bwMode="auto">
          <a:xfrm>
            <a:off x="5076825" y="5086350"/>
            <a:ext cx="674688" cy="674688"/>
          </a:xfrm>
          <a:prstGeom prst="ellipse">
            <a:avLst/>
          </a:prstGeom>
          <a:solidFill>
            <a:srgbClr val="99330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1762" name="Oval 18"/>
          <p:cNvSpPr>
            <a:spLocks noChangeArrowheads="1"/>
          </p:cNvSpPr>
          <p:nvPr/>
        </p:nvSpPr>
        <p:spPr bwMode="auto">
          <a:xfrm>
            <a:off x="6877050" y="4365625"/>
            <a:ext cx="674688" cy="674688"/>
          </a:xfrm>
          <a:prstGeom prst="ellipse">
            <a:avLst/>
          </a:prstGeom>
          <a:solidFill>
            <a:srgbClr val="99330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31763" name="Oval 19"/>
          <p:cNvSpPr>
            <a:spLocks noChangeArrowheads="1"/>
          </p:cNvSpPr>
          <p:nvPr/>
        </p:nvSpPr>
        <p:spPr bwMode="auto">
          <a:xfrm>
            <a:off x="7885113" y="3430588"/>
            <a:ext cx="674687" cy="674687"/>
          </a:xfrm>
          <a:prstGeom prst="ellipse">
            <a:avLst/>
          </a:prstGeom>
          <a:solidFill>
            <a:srgbClr val="99330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1093788" y="2728913"/>
            <a:ext cx="225425" cy="1123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 flipH="1">
            <a:off x="1187450" y="4078288"/>
            <a:ext cx="242888" cy="1222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>
            <a:off x="2894013" y="2728913"/>
            <a:ext cx="22225" cy="1852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1769" name="Line 25"/>
          <p:cNvSpPr>
            <a:spLocks noChangeShapeType="1"/>
          </p:cNvSpPr>
          <p:nvPr/>
        </p:nvSpPr>
        <p:spPr bwMode="auto">
          <a:xfrm flipV="1">
            <a:off x="2987675" y="3716338"/>
            <a:ext cx="936625" cy="8651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1770" name="Line 26"/>
          <p:cNvSpPr>
            <a:spLocks noChangeShapeType="1"/>
          </p:cNvSpPr>
          <p:nvPr/>
        </p:nvSpPr>
        <p:spPr bwMode="auto">
          <a:xfrm flipH="1" flipV="1">
            <a:off x="1331913" y="3932238"/>
            <a:ext cx="1655762" cy="649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1771" name="Oval 27"/>
          <p:cNvSpPr>
            <a:spLocks noChangeArrowheads="1"/>
          </p:cNvSpPr>
          <p:nvPr/>
        </p:nvSpPr>
        <p:spPr bwMode="auto">
          <a:xfrm>
            <a:off x="755650" y="2276475"/>
            <a:ext cx="674688" cy="674688"/>
          </a:xfrm>
          <a:prstGeom prst="ellipse">
            <a:avLst/>
          </a:prstGeom>
          <a:solidFill>
            <a:srgbClr val="99330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1772" name="Oval 28"/>
          <p:cNvSpPr>
            <a:spLocks noChangeArrowheads="1"/>
          </p:cNvSpPr>
          <p:nvPr/>
        </p:nvSpPr>
        <p:spPr bwMode="auto">
          <a:xfrm>
            <a:off x="2443163" y="2390775"/>
            <a:ext cx="674687" cy="674688"/>
          </a:xfrm>
          <a:prstGeom prst="ellipse">
            <a:avLst/>
          </a:prstGeom>
          <a:solidFill>
            <a:srgbClr val="99330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1773" name="Oval 29"/>
          <p:cNvSpPr>
            <a:spLocks noChangeArrowheads="1"/>
          </p:cNvSpPr>
          <p:nvPr/>
        </p:nvSpPr>
        <p:spPr bwMode="auto">
          <a:xfrm>
            <a:off x="981075" y="3625850"/>
            <a:ext cx="674688" cy="676275"/>
          </a:xfrm>
          <a:prstGeom prst="ellipse">
            <a:avLst/>
          </a:prstGeom>
          <a:solidFill>
            <a:srgbClr val="99330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1774" name="Oval 30"/>
          <p:cNvSpPr>
            <a:spLocks noChangeArrowheads="1"/>
          </p:cNvSpPr>
          <p:nvPr/>
        </p:nvSpPr>
        <p:spPr bwMode="auto">
          <a:xfrm>
            <a:off x="755650" y="5013325"/>
            <a:ext cx="674688" cy="674688"/>
          </a:xfrm>
          <a:prstGeom prst="ellipse">
            <a:avLst/>
          </a:prstGeom>
          <a:solidFill>
            <a:srgbClr val="99330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1775" name="Oval 31"/>
          <p:cNvSpPr>
            <a:spLocks noChangeArrowheads="1"/>
          </p:cNvSpPr>
          <p:nvPr/>
        </p:nvSpPr>
        <p:spPr bwMode="auto">
          <a:xfrm>
            <a:off x="2555875" y="4292600"/>
            <a:ext cx="674688" cy="674688"/>
          </a:xfrm>
          <a:prstGeom prst="ellipse">
            <a:avLst/>
          </a:prstGeom>
          <a:solidFill>
            <a:srgbClr val="99330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31776" name="Oval 32"/>
          <p:cNvSpPr>
            <a:spLocks noChangeArrowheads="1"/>
          </p:cNvSpPr>
          <p:nvPr/>
        </p:nvSpPr>
        <p:spPr bwMode="auto">
          <a:xfrm>
            <a:off x="3563938" y="3357563"/>
            <a:ext cx="674687" cy="674687"/>
          </a:xfrm>
          <a:prstGeom prst="ellipse">
            <a:avLst/>
          </a:prstGeom>
          <a:solidFill>
            <a:srgbClr val="99330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39724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DFS vs. BFS</a:t>
            </a:r>
          </a:p>
        </p:txBody>
      </p:sp>
      <p:sp>
        <p:nvSpPr>
          <p:cNvPr id="33795" name="Line 3"/>
          <p:cNvSpPr>
            <a:spLocks noChangeShapeType="1"/>
          </p:cNvSpPr>
          <p:nvPr/>
        </p:nvSpPr>
        <p:spPr bwMode="auto">
          <a:xfrm flipH="1">
            <a:off x="6011863" y="2205038"/>
            <a:ext cx="647700" cy="792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 flipH="1">
            <a:off x="5219700" y="3284538"/>
            <a:ext cx="720725" cy="1152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6588125" y="2133600"/>
            <a:ext cx="863600" cy="86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>
            <a:off x="6732588" y="4437063"/>
            <a:ext cx="647700" cy="1152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 flipH="1" flipV="1">
            <a:off x="5867400" y="3284538"/>
            <a:ext cx="792163" cy="10080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6300788" y="1700213"/>
            <a:ext cx="674687" cy="674687"/>
          </a:xfrm>
          <a:prstGeom prst="ellipse">
            <a:avLst/>
          </a:prstGeom>
          <a:solidFill>
            <a:srgbClr val="99330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7164388" y="2781300"/>
            <a:ext cx="674687" cy="674688"/>
          </a:xfrm>
          <a:prstGeom prst="ellipse">
            <a:avLst/>
          </a:prstGeom>
          <a:solidFill>
            <a:srgbClr val="99330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5580063" y="2781300"/>
            <a:ext cx="674687" cy="676275"/>
          </a:xfrm>
          <a:prstGeom prst="ellipse">
            <a:avLst/>
          </a:prstGeom>
          <a:solidFill>
            <a:srgbClr val="99330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3803" name="Oval 11"/>
          <p:cNvSpPr>
            <a:spLocks noChangeArrowheads="1"/>
          </p:cNvSpPr>
          <p:nvPr/>
        </p:nvSpPr>
        <p:spPr bwMode="auto">
          <a:xfrm>
            <a:off x="4932363" y="4076700"/>
            <a:ext cx="674687" cy="674688"/>
          </a:xfrm>
          <a:prstGeom prst="ellipse">
            <a:avLst/>
          </a:prstGeom>
          <a:solidFill>
            <a:srgbClr val="99330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3804" name="Oval 12"/>
          <p:cNvSpPr>
            <a:spLocks noChangeArrowheads="1"/>
          </p:cNvSpPr>
          <p:nvPr/>
        </p:nvSpPr>
        <p:spPr bwMode="auto">
          <a:xfrm>
            <a:off x="6372225" y="4076700"/>
            <a:ext cx="674688" cy="674688"/>
          </a:xfrm>
          <a:prstGeom prst="ellipse">
            <a:avLst/>
          </a:prstGeom>
          <a:solidFill>
            <a:srgbClr val="99330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33805" name="Oval 13"/>
          <p:cNvSpPr>
            <a:spLocks noChangeArrowheads="1"/>
          </p:cNvSpPr>
          <p:nvPr/>
        </p:nvSpPr>
        <p:spPr bwMode="auto">
          <a:xfrm>
            <a:off x="7019925" y="5229225"/>
            <a:ext cx="674688" cy="674688"/>
          </a:xfrm>
          <a:prstGeom prst="ellipse">
            <a:avLst/>
          </a:prstGeom>
          <a:solidFill>
            <a:srgbClr val="99330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2052638" y="2420938"/>
            <a:ext cx="0" cy="10080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1476375" y="3500438"/>
            <a:ext cx="530225" cy="8651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 flipH="1">
            <a:off x="2124075" y="4581525"/>
            <a:ext cx="647700" cy="1150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 flipH="1" flipV="1">
            <a:off x="2844800" y="4508500"/>
            <a:ext cx="719138" cy="936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 flipH="1" flipV="1">
            <a:off x="1979613" y="3500438"/>
            <a:ext cx="649287" cy="792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3811" name="Oval 19"/>
          <p:cNvSpPr>
            <a:spLocks noChangeArrowheads="1"/>
          </p:cNvSpPr>
          <p:nvPr/>
        </p:nvSpPr>
        <p:spPr bwMode="auto">
          <a:xfrm>
            <a:off x="1692275" y="1989138"/>
            <a:ext cx="674688" cy="674687"/>
          </a:xfrm>
          <a:prstGeom prst="ellipse">
            <a:avLst/>
          </a:prstGeom>
          <a:solidFill>
            <a:srgbClr val="99330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3812" name="Oval 20"/>
          <p:cNvSpPr>
            <a:spLocks noChangeArrowheads="1"/>
          </p:cNvSpPr>
          <p:nvPr/>
        </p:nvSpPr>
        <p:spPr bwMode="auto">
          <a:xfrm>
            <a:off x="1836738" y="5300663"/>
            <a:ext cx="674687" cy="674687"/>
          </a:xfrm>
          <a:prstGeom prst="ellipse">
            <a:avLst/>
          </a:prstGeom>
          <a:solidFill>
            <a:srgbClr val="99330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3813" name="Oval 21"/>
          <p:cNvSpPr>
            <a:spLocks noChangeArrowheads="1"/>
          </p:cNvSpPr>
          <p:nvPr/>
        </p:nvSpPr>
        <p:spPr bwMode="auto">
          <a:xfrm>
            <a:off x="1692275" y="3213100"/>
            <a:ext cx="674688" cy="676275"/>
          </a:xfrm>
          <a:prstGeom prst="ellipse">
            <a:avLst/>
          </a:prstGeom>
          <a:solidFill>
            <a:srgbClr val="99330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3814" name="Oval 22"/>
          <p:cNvSpPr>
            <a:spLocks noChangeArrowheads="1"/>
          </p:cNvSpPr>
          <p:nvPr/>
        </p:nvSpPr>
        <p:spPr bwMode="auto">
          <a:xfrm>
            <a:off x="1044575" y="4076700"/>
            <a:ext cx="674688" cy="674688"/>
          </a:xfrm>
          <a:prstGeom prst="ellipse">
            <a:avLst/>
          </a:prstGeom>
          <a:solidFill>
            <a:srgbClr val="99330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3815" name="Oval 23"/>
          <p:cNvSpPr>
            <a:spLocks noChangeArrowheads="1"/>
          </p:cNvSpPr>
          <p:nvPr/>
        </p:nvSpPr>
        <p:spPr bwMode="auto">
          <a:xfrm>
            <a:off x="2484438" y="4148138"/>
            <a:ext cx="674687" cy="674687"/>
          </a:xfrm>
          <a:prstGeom prst="ellipse">
            <a:avLst/>
          </a:prstGeom>
          <a:solidFill>
            <a:srgbClr val="99330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33816" name="Oval 24"/>
          <p:cNvSpPr>
            <a:spLocks noChangeArrowheads="1"/>
          </p:cNvSpPr>
          <p:nvPr/>
        </p:nvSpPr>
        <p:spPr bwMode="auto">
          <a:xfrm>
            <a:off x="3276600" y="5229225"/>
            <a:ext cx="674688" cy="674688"/>
          </a:xfrm>
          <a:prstGeom prst="ellipse">
            <a:avLst/>
          </a:prstGeom>
          <a:solidFill>
            <a:srgbClr val="99330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5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筆跡 1"/>
              <p14:cNvContentPartPr/>
              <p14:nvPr/>
            </p14:nvContentPartPr>
            <p14:xfrm>
              <a:off x="1515240" y="979560"/>
              <a:ext cx="5264640" cy="679680"/>
            </p14:xfrm>
          </p:contentPart>
        </mc:Choice>
        <mc:Fallback>
          <p:pic>
            <p:nvPicPr>
              <p:cNvPr id="2" name="筆跡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05880" y="970200"/>
                <a:ext cx="5283360" cy="698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7428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深度優先搜尋</a:t>
            </a:r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9220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1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2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3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4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5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6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9227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9228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9229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9230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9231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7164288" y="6092825"/>
            <a:ext cx="13972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堆疊 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Stack</a:t>
            </a:r>
            <a:endParaRPr lang="zh-TW" altLang="en-US" sz="20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9188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深度優先搜尋</a:t>
            </a:r>
          </a:p>
        </p:txBody>
      </p:sp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10244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45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46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50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0251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0252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0253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0254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0255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7451725" y="5157788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6747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深度優先搜尋</a:t>
            </a:r>
          </a:p>
        </p:txBody>
      </p:sp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11268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69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70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71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72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73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74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1275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1276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1277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1278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1279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2124075" y="48688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7451725" y="5157788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7451725" y="4652963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61295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深度優先搜尋</a:t>
            </a:r>
          </a:p>
        </p:txBody>
      </p:sp>
      <p:grpSp>
        <p:nvGrpSpPr>
          <p:cNvPr id="12291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12292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293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294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295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296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297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298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2299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2300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2301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2302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2303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2124075" y="48688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309" name="Rectangle 21"/>
          <p:cNvSpPr>
            <a:spLocks noChangeArrowheads="1"/>
          </p:cNvSpPr>
          <p:nvPr/>
        </p:nvSpPr>
        <p:spPr bwMode="auto">
          <a:xfrm>
            <a:off x="7451725" y="5157788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13039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深度優先搜尋</a:t>
            </a:r>
          </a:p>
        </p:txBody>
      </p:sp>
      <p:grpSp>
        <p:nvGrpSpPr>
          <p:cNvPr id="13315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13316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317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318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319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320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321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322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3323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3324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3325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3326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3327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2124075" y="48688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3333" name="Rectangle 21"/>
          <p:cNvSpPr>
            <a:spLocks noChangeArrowheads="1"/>
          </p:cNvSpPr>
          <p:nvPr/>
        </p:nvSpPr>
        <p:spPr bwMode="auto">
          <a:xfrm>
            <a:off x="7451725" y="5157788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7451725" y="4652963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4932363" y="4797425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</p:spTree>
    <p:extLst>
      <p:ext uri="{BB962C8B-B14F-4D97-AF65-F5344CB8AC3E}">
        <p14:creationId xmlns:p14="http://schemas.microsoft.com/office/powerpoint/2010/main" val="214525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1243</TotalTime>
  <Words>2409</Words>
  <Application>Microsoft Office PowerPoint</Application>
  <PresentationFormat>如螢幕大小 (4:3)</PresentationFormat>
  <Paragraphs>726</Paragraphs>
  <Slides>45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45</vt:i4>
      </vt:variant>
    </vt:vector>
  </HeadingPairs>
  <TitlesOfParts>
    <vt:vector size="46" baseType="lpstr">
      <vt:lpstr>Office 佈景主題</vt:lpstr>
      <vt:lpstr>101北一女中 資訊選手培訓營</vt:lpstr>
      <vt:lpstr>PowerPoint 簡報</vt:lpstr>
      <vt:lpstr>走訪 - Traversal</vt:lpstr>
      <vt:lpstr>舉個例子來說</vt:lpstr>
      <vt:lpstr>深度優先搜尋</vt:lpstr>
      <vt:lpstr>深度優先搜尋</vt:lpstr>
      <vt:lpstr>深度優先搜尋</vt:lpstr>
      <vt:lpstr>深度優先搜尋</vt:lpstr>
      <vt:lpstr>深度優先搜尋</vt:lpstr>
      <vt:lpstr>深度優先搜尋</vt:lpstr>
      <vt:lpstr>深度優先搜尋</vt:lpstr>
      <vt:lpstr>深度優先搜尋</vt:lpstr>
      <vt:lpstr>深度優先搜尋</vt:lpstr>
      <vt:lpstr>深度優先搜尋</vt:lpstr>
      <vt:lpstr>深度優先搜尋</vt:lpstr>
      <vt:lpstr>深度優先搜尋</vt:lpstr>
      <vt:lpstr>實作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你可能有聽過所謂的“暴搜”</vt:lpstr>
      <vt:lpstr>PowerPoint 簡報</vt:lpstr>
      <vt:lpstr>廣度優先搜尋</vt:lpstr>
      <vt:lpstr>廣度優先搜尋</vt:lpstr>
      <vt:lpstr>廣度優先搜尋</vt:lpstr>
      <vt:lpstr>廣度優先搜尋</vt:lpstr>
      <vt:lpstr>廣度優先搜尋</vt:lpstr>
      <vt:lpstr>廣度優先搜尋</vt:lpstr>
      <vt:lpstr>廣度優先搜尋</vt:lpstr>
      <vt:lpstr>廣度優先搜尋</vt:lpstr>
      <vt:lpstr>實做(通常直接在main裡)</vt:lpstr>
      <vt:lpstr>實做(棋盤式地圖)</vt:lpstr>
      <vt:lpstr>BFS的特性</vt:lpstr>
      <vt:lpstr>DFS vs. BFS</vt:lpstr>
      <vt:lpstr>DFS vs. BFS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101北一女中 資訊選手培訓營</dc:title>
  <dc:creator>anfranion</dc:creator>
  <cp:lastModifiedBy>anfranion</cp:lastModifiedBy>
  <cp:revision>114</cp:revision>
  <dcterms:created xsi:type="dcterms:W3CDTF">2012-07-01T01:38:16Z</dcterms:created>
  <dcterms:modified xsi:type="dcterms:W3CDTF">2012-07-09T17:01:42Z</dcterms:modified>
</cp:coreProperties>
</file>