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306" r:id="rId3"/>
    <p:sldId id="312" r:id="rId4"/>
    <p:sldId id="307" r:id="rId5"/>
    <p:sldId id="308" r:id="rId6"/>
    <p:sldId id="30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310" r:id="rId20"/>
    <p:sldId id="311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289" r:id="rId30"/>
    <p:sldId id="327" r:id="rId31"/>
    <p:sldId id="321" r:id="rId32"/>
    <p:sldId id="322" r:id="rId33"/>
    <p:sldId id="323" r:id="rId34"/>
    <p:sldId id="324" r:id="rId35"/>
    <p:sldId id="325" r:id="rId36"/>
    <p:sldId id="326" r:id="rId3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6600"/>
    <a:srgbClr val="009900"/>
    <a:srgbClr val="FFFFFF"/>
    <a:srgbClr val="9BBB59"/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0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02:27:51.0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10015 17290,'0'0,"0"18,0 0,-18-18,-18 37,17-1,-17-18,0 18,36-36,-18 37,-19-19,37 0,19 0,71 0,-17 0,-19-18,1 0,-1 0,-18 0,1 0,-19 0,0 0,0 0,-18 0</inkml:trace>
  <inkml:trace contextRef="#ctx0" brushRef="#br0" timeOffset="456.0261">10215 17326,'0'0,"0"37,0 17,0-18,0 37,0-19,0 19,0-19,0 19,0-55,0 18,0-17</inkml:trace>
  <inkml:trace contextRef="#ctx0" brushRef="#br0" timeOffset="1880.1075">10269 18088,'-18'0,"-18"0,-19 0,1 0,-19-18,1 0,35 0,-17 0,-1 0,19 0,-18-1,17 1,1-18,0 18,18 0,0 18,-19-37,19 19,0-18,0 0,-18 18,17-19,-17 19,18-18,0 0,0 36,18-19,0 1,0 0,0 0,0 0,0-37,0 37,0 0,0-18,18-19,36 19,55-18,-36 17,-1-17,-35 36,-1 0,18-19,-54 37,18 0,-18-18,37 18,-37 0,18 0,-18 0,36 0,-18 0,0 0,19 0,-19 18,0 1,18-19,-36 0,37 18,17 0,-54-18,18 18,0 0,0-18,19 36,-37-36,36 19,-18 17,18 0,-17 19,-1-55,-18 18,54 36,-54-54,0 36,18-36,0 55,1-37,-1 36,0-35,-18-1,0 0,0 0,0 0,0 0,0 0,0 19,0-19,0 18,0-18,0 0,0 1,0 17,-36-18,36 0,0-18,-19 18,1-18,0 18,-18 19,18-19,0-18,-19 18,37 0,-18-18,18 0</inkml:trace>
  <inkml:trace contextRef="#ctx0" brushRef="#br0" timeOffset="3912.2237">7802 16982,'18'-18,"54"18,-35 0,17 0,19 18,17 0,-72 0,19 18,-19-18,18 1,-36-1,0-18,0 54,0-18,0-17,0 53,0-54,0 19,0-19,0-18,-18 18,0-18,0 0,-19 0,1 0,18 0,0 0,18 0,-18 0,18 0,109 0,-37 0,1 0,-37 0,0 0,-18 18,19 36,-37-54,0 19,0 35,0-54,0 18,0 0,-37 19,1-37,0 0,0 0,-1 18,1-18,-18 0,17 0,19 0,0 0,0 0,0 0</inkml:trace>
  <inkml:trace contextRef="#ctx0" brushRef="#br0" timeOffset="4864.2782">8291 17889,'-18'0,"-54"0,17 0,-35 0,-1 0,-18 0,-18 0,54 0,-17-55,17 37,19-18,-1-18,19 17,0 1,18 0,18-19,0-35,0 35,0 1,0-37,0 55,18-37,72-18,-35 37,-1 0,1 17,-37 19,36-36,1 36,-37-19,0 37,18-36,-36 36,18 0,1-18,-1 18,54 0,-17 0,-19 0,18 0,1 0,-37 0,36 0,-17 0,-1 0,0 0,1 36,17-18,-54 0,36 1,1-1,-19 18,18-36,-18 36,0 1,0-1,1 18,-1 19,0-37,0 37,-18-19,0 1,18-1,-18-36,0 37,0-37,0 36,0-18,-18 1,18-1,-36 0,18-18,-1 1,19-19,-36 36,36-36,-18 18,-18-18,18 18,-19 0</inkml:trace>
  <inkml:trace contextRef="#ctx0" brushRef="#br0" timeOffset="6385.3652">6042 16982,'0'0,"0"54,36 55,-18-73,18 37,1-37,35 55,-35-55,-37-18,18 19,-18-37,18 18,-18-18,0 36,0-18,-18 0,-37 0,-35-18,53 19,-35-19,35 0,1 0,0 0,18 0,0 0,18 0,-19 0,1 0,0 0,18-19,0 1,0-18,0 0,0-1</inkml:trace>
  <inkml:trace contextRef="#ctx0" brushRef="#br0" timeOffset="6736.3853">6078 16982,'18'-18,"18"-1,37 19,18 0,18 0,-1 0,-35 0,-37 0,1 0,-37 0</inkml:trace>
  <inkml:trace contextRef="#ctx0" brushRef="#br0" timeOffset="7800.4461">6586 17508,'0'18,"-36"0,18 0,-19 0,1 1,18-1,0-18,-37 0,37 0,-18 0,18 18,-37-18,1 0,18 0,-1 0,1 0,0 0,-19 0,37 0,0 0,-18 0,36 0,-18 0,-19 0,37 0,-36-18,0 0,18-1,-37-35,37 36,-18-37,36 19,-18-18,18 36,-19-73,19 73,0-19,0-17,0 36,0-37,0 1,0 36,0-37,37 1,-19 0,36-1,1 19,54-37,-55 55,37-36,-19 36,1-19,-19 37,1-18,-1 18,-36 0,37 0,-55 0,54 18,-18-18,55 55,-55-37,37 0,-55 18,18-18,19 1,-37-1,0 0,0 36,0-17,1-1,-1 18,0-17,-18 35,36 1,-36-19,0 1,0-37,0 36,-18-36,18 19,0-19,0 0,-36 0,36 0,-18 0,-1 19,19-37,-36 36,36-36,-18 18,0 0,0 0,18-18,-18 0,-1 0,1 18,18-18</inkml:trace>
  <inkml:trace contextRef="#ctx0" brushRef="#br0" timeOffset="9368.5358">4481 16673,'0'0,"-54"37,18 35,-37 1,55-1,-36 1,35-1,1-17,18-37,0 18,0-18,0-18,0 19,18-1,19 18,-1-18,18-18,-17 0,35 36,-54-36,19 19,-1-19,-18 0,0 0,0 0,-18 0,37 0,-37 0,0-19,0 1,0 0,0 0,0 0,0 0,0 0,0-1,-18 19,-1-18,-35 0,18 18,18 0,-37-18,19 18,-19 0,19 0,18 0,0 0,0 0</inkml:trace>
  <inkml:trace contextRef="#ctx0" brushRef="#br0" timeOffset="10368.593">4572 17689,'0'0,"-109"0,19 0,-19 0,-18 0,54 0,1 0,-1 0,0 0,55-18,-54 0,35-18,-17-37,18-18,-1 37,19-37,18 19,0 17,0 19,0-18,0 17,0-17,18 18,19-19,35-17,1-1,-19 0,1 19,-1 0,-18 17,55-35,-73 54,55-19,-37 1,-18 18,0 18,1-18,-1 18,0-18,18-1,-18 19,37 0,-19 0,18 0,1 0,-37 0,18 0,1 0,-19 0,0 0,18 0,0 19,1-1,17 36,-18-36,-17 19,17-19,-18 18,0-18,18 18,-36 19,19-19,-19 0,0 19,18-1,-18 19,0-1,0 1,0-37,0 1,-18-1,18 0,0 0,-19 1,19-19,-18 18,18-18,-18 0,0 1,18-19,-18 18,0 0,0-18,-1 36,-17-36,-36 36,72-17,-37-1,19-18,18 0,-18 0,0 0,0 0,0 18,-1 0,1-18</inkml:trace>
  <inkml:trace contextRef="#ctx0" brushRef="#br0" timeOffset="11400.6521">1996 16964,'18'0,"55"0,-1 0,19 0,-19 18,19 18,-55 0,1 1,-19-19,0 0,-18-18,0 36,0-36,0 18,0-18,0 37,0-19,-36-18,36 18,-55-18,37 0,0 0,-18 0,18 0,-1 0,19 0,109 0,-36 0,36 0,-19 0,1 0,-36 0</inkml:trace>
  <inkml:trace contextRef="#ctx0" brushRef="#br0" timeOffset="12288.7029">2812 17399,'0'18,"0"-18,0 18,0 19,-36-37,-18 18,-37-18,0 0,-18 0,0 0,1 0,17 0,18 0,19 0,18 0,-1 0,1 0,18 0,0 0,18-18,-18-1,18-35,0-19,0 1,0-19,18 19,18-19,0 36,1-35,17 53,-36 1,37-18,-37 17,18 19,37-18,-37 18,-18 18,18-18,-18 0,1 18,-1 0,18 0,-18 0,-18 0,18 0,19 0,-19 0,18 18,18 18,-35 0,35 1,-36-19,0 18,-18-18,18 37,37 17,-55-54,0 37,36 35,-36-17,0-19,18 1,-18-19,0 19,0-55,0 36,0-18,0 0,0 0,0 0,0-18,0 19,-18-19</inkml:trace>
  <inkml:trace contextRef="#ctx0" brushRef="#br0" timeOffset="13024.745">690 16855,'36'18,"-36"36,18 55,-18 18,18-72,0-1,-18 0,0-17,18-1,-18-36,0 18</inkml:trace>
  <inkml:trace contextRef="#ctx0" brushRef="#br0" timeOffset="14008.8012">925 17472,'19'18,"-19"-18,0 18,-37-18,37 0,-54 0,36 0,-37 0,37 0,-18 0,18-18,0 0,-19-1,37 1,-18 0,18 18,-18-18,18 0,-18-18,0-1,18 37,0-36,-18 0,18-1,0 1,0 18,0-18,0-19,0 1,0 36,0 0,0-19,18 1,0 0,18-19,-18 37,0 0,1 0,17 0,-36 18,36-18,-18 18,19-19,-37 19,18 0,-18 0,36 0,-36 0,36 0,19 0,-55 19,54 35,19-18,-55-18,18 19,0-1,-17-18,-1 0,0 0,-18 37,18-37,18 18,-36 1,0-1,18-18,-18 18,0 19,0-19,0-18,0 37,0-1,0-18,0 1,0-19,-18 18,0 0,0-18,18 1,0-19,-18 0,0 18</inkml:trace>
  <inkml:trace contextRef="#ctx0" brushRef="#br0" timeOffset="17319.9906">2377 17853,'0'18,"0"72,36-71,0 17,1 0,-1 0,-36-17,36 17,1-18,-1 36,18-35,-17 17,-1-18,18 0,19 0,54 55,-18-55,-55 36,1-54,108 73,-54-55,18 0,0-18,-37 18,1 1,36-1,0-18,0 18,0 0,-18-18,18 54,-54-54,35 19,-35-19,0 0,108 18,-72 0,-91 0,55 0,17-18,-17 0,72 0,-36 0,-18 0,36 0,0 0,18 0,-109 0,55 0,54 0,-91 0,37 0,36 0,-54 0,-1 0,55 0,-18 0,-36 0,35 0,-53 0,54 0,-19 0,74 0,-92 0,-17 0,17 0,-54 0,73-18,-55 18,-17-18,17 18,-18 0,18-36,1 36,17-19,-18-17,-18 36,19-18,-19 0,18 18,0-18,-17 18,-19-18,18 18,18-19,-36 1,54-18,-35 36,-1 0,-18-18,18 18,18-18,-36 0,18 18,19-19,35 19,-17-36,35 0,-35 36,-1-18,1 0,17-1,-36 19,37-36,-37 18</inkml:trace>
  <inkml:trace contextRef="#ctx0" brushRef="#br0" timeOffset="18208.0414">9344 18143,'0'-18,"18"18,18 0,19 0,-37 0,0 0,36 0,-17 0,-37 0,36 0,-36 0,0 18,36 0,-36 0,0 0,0 0,0 19,0 17,0 1,0-55,0 36,0 0,0 37,0-55,0 0,0 0,-18 0,18 0,0 1,-18-19,0 18,18 0,-18 0,18 0</inkml:trace>
  <inkml:trace contextRef="#ctx0" brushRef="#br0" timeOffset="20240.1576">889 16310,'36'-18,"-17"0,-1-18,18 0,0-1,19-17,-19 18,0 17,-18 1,19 0,-19 0,0 0,0 0,0 18,-18-18,18 18,1-19,-1 19,-18-18,18 18,54-18,-72 18,19 0,17 0,-18 0,18 0,1 0,-1 0,-18 0,0 0,0 0,19 0,-1 0,-18 0,0 18,0-18,0 37,-18-37,0 18,0 36,19-36,-1 19,-18-1,0-36,0 18</inkml:trace>
  <inkml:trace contextRef="#ctx0" brushRef="#br0" timeOffset="20832.1915">1760 16129,'36'18,"19"18,-19-36,-18 0,18 37,-17-37,-1 18,0-18,0 0,-18 0,18 0,18 0,-17 0,17 0,18-18,-36-19,1 19,35 0,-54 0,18 0,-18 0,0-19,0 19,0 0,0-18,-18 18</inkml:trace>
  <inkml:trace contextRef="#ctx0" brushRef="#br0" timeOffset="22872.3082">726 16292,'0'-18,"0"-18,0 0,0-19,0 1,0-1,0 19,36-37,19-17,-19-1,0 37,19-55,17-18,-17 54,53-72,-35 54,36 1,0 35,18-17,-18-1,-19 37,74-19,-19-35,18 53,-18-17,73 18,-73 17,-18-53,-18 54,-37 18,74-37,-92 37,19 0,-1 0,1 0,36 0,-37 0,73 0,-18 0,18 0,-36 0,36 0,-36 0,18 0,18 0,-54 0,18 19,18-1,-36 18,18-18,-55 0,55 37,-18-19,36 18,0-17,-19 17,19-18,19 55,-92-73,55 37,-18-1,-1-18,-53-17,17 17,37 36,-19-17,19 17,0 1,18 0,-55-37,37 36,-1 1,1-37,-36 37,35-19,19 1,-54-19,-37-18,72 37,-71-37,53 18,1 18,-73-54,72 37,1-1,-19 18,19-35,-37 35,0-36,1 18,-19-17,0-19,-18 0</inkml:trace>
  <inkml:trace contextRef="#ctx0" brushRef="#br0" timeOffset="23704.3558">8146 16474,'0'0,"18"0,-18 18,37 0,-1 18,-18-36,0 0,0 0,-18 18,19-18,-1 0,-18 0,36 0,18-54,-35 0,17 17,-36 19,0 0,18-18,-18 18,18-19,-18 19,0 0,0 0,0-18,0 36,0-19,0 1</inkml:trace>
  <inkml:trace contextRef="#ctx0" brushRef="#br0" timeOffset="26968.5425">3103 16945,'0'19,"0"-19,18 18,18 0,0-18,19 0,-1 0,-18 0,19 0,17 36,-72-36,19 18,-1-18</inkml:trace>
  <inkml:trace contextRef="#ctx0" brushRef="#br0" timeOffset="27584.5777">3447 16818,'0'0,"37"0,-19 19,0-19,-18 18,18 0,-18 18,36-18,-36 0,0 1,0-19,0 36,0 0,-36 0,0 1,-1 17,-17-36,0 37,35-37,1 0,0 0</inkml:trace>
  <inkml:trace contextRef="#ctx0" brushRef="#br0" timeOffset="29152.6674">5135 16945,'0'0,"36"19,-18-19,18 18,-18-18,1 0,17 0,-18 0,18 18,-18-18,-18 0,19 0,-1 0,0 0,18 0,-18 0,0 0,-18 0</inkml:trace>
  <inkml:trace contextRef="#ctx0" brushRef="#br0" timeOffset="29648.6958">5516 16909,'0'0,"0"0,36 0,18 0,-54 0,18 18,-18 0,-18 1,0 17,-18-18,0 18,-1-18,19-18,-18 0,36 0,-18 0</inkml:trace>
  <inkml:trace contextRef="#ctx0" brushRef="#br0" timeOffset="31792.8184">5080 16347,'0'0,"0"0,0-37,0 19,36-18,1 18,-19 0,18 0,-36 18,18-19,0 19,1 0,-1-18,18 18,-18 0,37 0,17 0,1 0,-1 0,19 0,18 0,36 0,0 0,-18 0,-18 0,-18 0,36 0,-37 0,-53 0,-1 0,-36 0,18 0,0 0,19 0,-1 37,0-19,19 0,35 36,1-36,-37 1,19-19,0 36,-55-36,18 18,-18-18,-18 18,36 0,-36-18,37 37,-19-19,0 0,-18-18,18 18,-18 0</inkml:trace>
  <inkml:trace contextRef="#ctx0" brushRef="#br0" timeOffset="32648.8674">7475 16347,'0'0,"18"18,0 18,37 19,-1 35,-18-17,19-37,-37 0,18 37,-18-55,1 0,-19-18,0 0,-19 0,1 0,-18 18,36-18,-36 0,18 0,-1 0,-17 0,18 0,-36 0,54 0,-19 0,1 0,0 0,18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02:31:57.1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8872 10287,'36'0,"19"0,-1 0,37 0,-55 0,55 0,-19 0,-17 0,-19 0,0 0,1 0,-19 0,0 0,0 0,0 0,19 0,-19 0,36 0,-36 0,19 0,-1 0,18 0,-36 0,19 0,-19 0,0 0,18 0,-36 0,37 0,-19 0,18 0,-18 0,37 0,17 0,-54 0,37 0,-19 0,0 0,19 0,-19 0,37 0,-19 0,0 0,1 0,-37 0,36 0,1 0,-1 0,1 0,-1 0,19 0,-1 0,1 0,-1 0,19 0,-18 0,-19 0,19 0,-37 0,37 0,-19 0,0 0,1 0,17 0,-35 0,17 0,1 0,-19 0,0 0,19 0,-19 0,18 0,1 0,-1 0,1 0,17 0,1 0,-1 0,19 0,-37 0,19 0,-19 0,1 0,-19 0,0 0,1 0,-1 0,-18 0,0 0,19 0,-37 0,36 0,0 0,-18 0,-18 0,37 0,-1 0,-18 0,18 0,19 0,-1 0,1 0,-1 0,-36 0,18 0,1 0,-1 0,-36 0,36 0,-18 0,1 0,17 0,0 0,0 0,-36 0,37 0,17 0,1 0,-1 0,0 0,-17 0,17 0,1 0,-1 0,-18 0,19 0,-1 0,-36 0,19 0,-19 0,-18 0,18 0,18 0,-36 0,18 0,19 0,-37 0,36 0,-18 0,0 0,37 0,-19 0,55 0,-37 0,0 0,-17 0,17 0,-36 0,0 0,1 0,-1 0,0 0,18 0,-18 0,-18 0,18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02:30:48.9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22570 15984,'-73'54,"19"-17,-73 17,-18 19,18-19,-73-18,1 1,-37-19,-36 36,54-18,18-17,1-19,-1 18,19-18,17 0,-17 0,36 0,0 0,36-18,0-1,36 19,-17-72,53 54,1 18,-91 0,55-18,-37 18,18-37,18 37,1 0,54 0,-19 0,-35 0,-37 0,36-18,1 0,-1 18,-36-18,55-18,-55 17,55 19,-37 0,0 0,1-36,35 18,-54 18,0-18,55 0,-91 0,54-19,19 19,-19 18,36 0,-53-54,71 36,-17-1,-37-17,37 18,-37-18,0-37,-18 1,55 17,-73-54,91 55,-37-1,37 1,-19 36,19-37,18 37,-18-18,18 0,-1 18,19-37,0 19,0 18,0-37,0 1,0 36,0-37,0 37,0-54,0 53,0-17,0 0,0 18,0-37,0 19,0-18,0 17,0 1,0 0,0-37,0 37,19-37,17-17,-18-37,0 72,0-54,19 19,-1-1,-18 0,36-18,-35 37,35-19,-36 18,37-72,-19 18,-18 55,36-37,1-36,17 36,-17 0,-37 36,36-54,-17 73,35-55,-35 55,35-19,-36 1,19 17,17-17,-35 35,-1-17,37-1,-1-17,-36 36,19 36,17-55,1 37,36-36,18 35,0-17,54 0,-17 36,53 0,-17 0,36 0,-37 0,19 0,0 0,36 0,-55 0,1 0,-1 0,-53 0,-56 0,37 0,18 36,-72 0,72 19,0 17,19-17,71 54,-71-55,53 55,-35-18,-1-19,-54 1,-36-19,18 19,-18-1,-55-35,0-1,0 0,1 19,17 35,37 56,-55-74,37 37,17 54,-35-54,-19 0,19 18,-19-36,0 36,0-18,1 18,-37 0,36 0,-18 54,-18 19,0-1,0 19,0-37,0 19,0-73,-18 0,-18 0,-1 0,19 0,0-18,-36 18,17-18,19-1,-18-35,18 18,-37-1,19-53,18-1,-18 0,18-18,-19 1,37-1,-36 0,18-18,0 0</inkml:trace>
  <inkml:trace contextRef="#ctx0" brushRef="#br0" timeOffset="5830.3335">14061 16129,'-18'0,"0"0,-19-18,19 0,-36-37,-1 55,19-36,36 18,-18-18,-55-37,19 73,-37-54,73 35,-55-108,37 73,-18-19,-19 1,-18-1,37 37,-19-37,55 55,-18 0,-18-54,-19-1,19-18,17-18,-17-36,18 0,-19 18,37 0,18 0,0-18,0 0,0 0,0-19,0 19,18 18,18-36,1 36,-19 18,0 18,0 1,18 17,1-18,17 1,-36 17,37-18,-19 55,0-36,1 35,-1 1,0-18,19 35,17-35,-54 36,55-18,-19 17,19 19,18-18,17 18,-35 0,54 0,-54 0,-19 0,0 0,1 0,17 0,-72 0,19 0,-1 0,0 18,0 1,55 53,35 110,38-55,-19 18,36 36,-18-18,-54 1,-1-19,-35-73,-1 74,37-19,-73-37,0 1,-18 0,18 36,-18-55,0 19,0 18,-72 36,-19-36,55 18,-37 72,-17-35,17-37,-18 18,55-91,-18 37,17-37,-17 19,18-37,-1 1,1-19,-37 54,37-54,-18 1,-19 17,37 0,-55 0,-18 55,37-73,-55 55,90-55,-17 36,18-54,-19 19,19-1,18-18,0 18</inkml:trace>
  <inkml:trace contextRef="#ctx0" brushRef="#br0" timeOffset="36654.0965">11231 6495,'-164'0,"-17"-18,-37-18,0-1,55 37,-55 0,37 0,54 0,54 0,-54 0,55 0,-1 0,1 0,-37 0,-18 0,-36 0,-37 0,0 0,-17 0,-55 0,72 0,-54 0,36 0,-18 0,37 0,-1 0,1 0,17 0,37 0,-54 0,53 0,-35 0,72 0,-54 0,72 0,-18 0,19 0,-37 0,18 0,-18 0,0 0,18 0,-54 0,72 0,-18 0,36 0,-35-18,17-54,36 54,-35-37,17 19,-36-37,-18 1,18-19,-54-36,0 18,36 0,-36 19,54-1,-18-36,36 36,18-18,-17-36,53 91,1-55,36-36,-18 18,18 0,0-18,0 18,0-19,54-35,1 36,-1-18,1 17,54-17,-37 54,19-18,0-18,-1 54,37 1,0 35,55-35,-19 35,37 19,17 0,1 17,-18 1,-19 18,19 0,-55 0,0 0,-18 0,0 18,36 19,0 17,-54 1,36-1,19-36,-37 37,54-1,-72 0,-18-54,54 55,-73-37,19 18,-55-18,19 37,17-55,-17 0,-37 18,36 18,1-36,-19 18,19 1,-1 17,55 0,-37 0,1-17,0 17,-1 18,-17-54,35 55,-53-55,-1 36,18-36,-17 36,-1-18,18 1,-36 17,73 0,-36 0,-19 1,36-1,-35 0,-1-36,0 37,-18-19,19-18,35 36,-54 0,55-18,0 37,17-19,-17 19,36-1,-73-36,37 18,-19 1,0-1,37 18,-36-35,35 35,-72-36,55 0,0 37,-1-37,-36 36,1-54,53 37,-35-1,-1-18,19 18,-37-18,37 19,17-1,-35-18,54 0,-19 19,1-19,54 18,-72-18,36 18,-55-17,37-1,-55 0,19 0,35 18,-53-18,-19 1,36-1,-18 0,37 18,0 0,-19 19,19-37,-19 36,-18-35,37 35,-55-36,36 37,-35-37,17 18,-18-18,0 0,-18 19,36-1,-17-18,-1 55,0-55,0 18,0 0,37 19,-55-37,0 18,18 0,0 1,-18 17,0-18,0 19,0-1,0 1,0-19,0 18,0 1,0-1,-55 19,19-19,-55 1,19-1,-37 19,0-37,37 0,-37 1,-36-1,72-36,-18 18,1-18,53 18,-35-18,17 0,19 0,-18 36,35-36</inkml:trace>
  <inkml:trace contextRef="#ctx0" brushRef="#br0" timeOffset="38982.2297">11775 14659,'0'0,"-36"19,36-19,0 18,0 0,0 18,0-18,-37 37,19-55,0 54,18-36,-54 19,35-1,1-18,-54 73,72-73,-37 73,1-73,-91 127,-18-54,72-55,1-36,-91 127,54-91,0 0,-54-17,36-19,-73 0,37 36,-91 0,90 37,-217-55,182 0,108 0,-72 55,0-55,54 36,-73-54,73-18,19 0,-1 0,0 0,55 0,-55-19,-18-35,37 17,-128-72,-17 0,71 55,110 54,-145-37,72 1,-73-19,1 1,54 35,36-17,19 18,-110-1,92 1,71-55,-71 19,90 72,-73-55,55 37,-18 0,-37-36,55 17,-18 1,-1-18,-71-55,-19 18,36 18,73 55,-37 0,-54-73,73 19,-36 17,-19-72,73 127,-19-54,19 18,0-37,18 1,-18-37,0 54,18-54,0 37,18-37,-18 55,36-37,1 36,-1 19,36-55,37 37,0 18,18-19,91 19,-55 18,73-18,72-1,55 19,-91 18,146 0,35 0,-108 0,-37 0,146 0,-146 0,55 0,-127 0,0 0,-73 0,-36 0,18 0,-36 0,-36 0,-55 0,55 0,-37 18,-36-18,36 0,19 0,-37 18,18-18,18 19,19 17,-55-36,37 0,-1 0,0 18,19 36,-37-54,1 19,35 17,-17 36,-1-17,0 17,19-17,0 72,35-18,-35-19,18 19,-1-18,-17-18,0-1,-37-54,18 37,-36-55,1 18,17 18,-36 0,36 1,0-1,-17 0,35 55,-54-55,36-18,-36 37,18 36,-18-37,19 19,-19-19,0 19,18 35,-18-35,0-19,0 1,0-19,0-18,0 19,0-1,0-18,0 0,0 0,-18-18,18 18,0 1</inkml:trace>
  <inkml:trace contextRef="#ctx0" brushRef="#br0" timeOffset="41534.3756">12265 5007,'-18'0,"-37"55,1-19,-37 0,73-36,-91 0,36 0,-54 0,0 0,-18 0,-54 0,72 0,-18-54,-37-19,-54 1,55-1,-19 1,-36-19,109 55,-18-37,55 55,17 18,-72-54,145 54,-18-19,0 19,-1-18,1 0,-18-36,36-1,0-17,-18-55,18 54,0-36,-18 37,18-37,0-36,0 54,0-18,54-54,-18 54,110-18,-38 18,56 18,53 1,37 53,109-35,55 54,90 18,-55 0,146 0,-236 0,18 36,-164 0,19 19,-36 17,-55 1,-91-37,-17 0,-1 1,-18 17,-18 19,55-19,-19 37,18 0,-36-19,1-17,17 17,-36-36,0 19,0-1,0 19,0-1,-36 37,-19-18,-17 0,-19-1,-72 37,-19-54,-36 36,19-37,-19 19,-36-36,55 17,17-36,19 1,0-19,-19 18,73-36,19 36,-19-36,36 19,19-1,17-18,1 0,-18 18,54-18,-37 0,37 18,-18-18</inkml:trace>
  <inkml:trace contextRef="#ctx0" brushRef="#br0" timeOffset="44630.5527">3810 15548,'-54'0,"-37"0,-90 0,-19 0,55 0,-55 0,37 0,-18 0,17-54,1 0,0-1,36 19,-37-37,37 19,37 18,-55-55,72 73,-36-55,18 19,37 17,18 19,-19-18,1 0,-19-19,37 19,-37-37,73 19,-54-37,18 19,-1-73,-17 18,54-37,-18 1,18 36,0-54,0 90,18-72,36 36,1 18,17 0,37-36,-72 108,17-35,-18 17,37-17,-37 54,37 0,17-19,1 1,-18 18,90-18,-36 17,18 1,0 18,37 0,-37 0,36 0,-17 0,35 0,1 0,-37 0,18 0,-72 0,-36 0,-37 0,-18 0,0 0,-18 18,55 37,-37-19,36 19,-17 35,-1 1,0-18,19 35,-37-35,-18 0,18 54,18-73,-36 0,0 73,0-54,0 0,-18 17,-18 19,0-54,-1 53,37-35,-36 18,18-19,-37 19,19 0,18-37,-36 37,35 0,-35 17,0 1,17-18,19-37,-36 37,17-55,37-17,-54 53,18-36,-19 19,-17 17,17 1,-17 0,-1-19,19 19,-19-1,37-54,0 19,17-19,1-18,18 0</inkml:trace>
  <inkml:trace contextRef="#ctx0" brushRef="#br0" timeOffset="46317.6492">15567 18088,'0'-90,"36"-55,-18-1,-18-35,18 18,0-37,-18 19,0 17,0 19,0 36,19 1,-1 53,-18 37,0-36,0-1,0 19,0-37,0 37,0-37,0 19,0 18,0-37,18-18,-18 37,0-55,18 37,18-37,-36 72,0-17,0 36,18 18,-36 18,-54 73,-19-37,18 19,-17-1,53-35,1-19,-18 0,36 0,-1 0</inkml:trace>
  <inkml:trace contextRef="#ctx0" brushRef="#br0" timeOffset="46774.6754">15657 15585,'0'0,"37"0,17 0,19 18,17 18,19 19,-72-37,53 0,-90-18,37 36</inkml:trace>
  <inkml:trace contextRef="#ctx0" brushRef="#br0" timeOffset="47678.7271">13535 17671,'0'0,"0"-127,0-54,0-19,0 1,54-19,-36 18,19-36,17 55,-36 90,-18-18,0 37,0 36,18-1,-18 1,0 18,37-37,-37 37,0-18,0-18,0 35,0 1,0 18,-73 55,-54 17,-54 1,108-37,0 0,19-17,36-1</inkml:trace>
  <inkml:trace contextRef="#ctx0" brushRef="#br0" timeOffset="48141.7536">13843 15621,'36'0,"-17"0,53 0,1 18,36 55,18-19,0 19,0-1,0-35,-19 35,-71-54,17 0</inkml:trace>
  <inkml:trace contextRef="#ctx0" brushRef="#br0" timeOffset="49189.8135">5443 17036,'73'-109,"-19"-54,0 0,1-1,-19-17,19-19,-55 19,18 54,0-36,-18-1,0 56,0 17,0 18,0 19,0 36,0-19,0 19,0 0,-18 36,-91 73,36-37,-54 37,0-18,55-1,17-35,19-1,18-18,18 0,-18-18,18 18,0 0,0 1,-18-1,18 0</inkml:trace>
  <inkml:trace contextRef="#ctx0" brushRef="#br0" timeOffset="49902.8543">5588 15022,'0'37,"73"-37,36 36,54-18,-54 36,-55-17,128 53,-74-53,1 17,-18-18,0 19,-37-37,19 36,-73-35,18-19,18 36,-36-18,18-18,19 36,-19 1</inkml:trace>
  <inkml:trace contextRef="#ctx0" brushRef="#br0" timeOffset="50789.905">1742 17417,'72'-109,"-53"55,53-37,-36 37,37-91,-19 36,-17 0,17-18,-36 0,55 0,-55-18,-18 54,18-36,37 0,-55 18,0 37,0-1,18 55,-18-18,0 17,0 19,0-36,0 36,-37 36,19-36,-18 37,18-37,-18 0,36 18</inkml:trace>
  <inkml:trace contextRef="#ctx0" brushRef="#br0" timeOffset="51198.9284">2740 15530,'18'0,"18"0,0 37,19 35,-37-36,18 1,-36-19,18 0,19 36,-1-35,-18-1,-18-18,18 36,-18-36,18 18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02:33:17.2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10850 5425,'0'36,"0"18,0 1,-19 17,-17 1,36 18,-54-19,54-17,-37 17,1-17,0 17,36-54,-55 73,19-36,-36 35,35-53,-53 53,53-35,-35-19,35 0,1-18,-36 19,35-37,-35 18,-1 0,1-18,-1 0,19 0,-37 0,18 0,-17 0,17 0,37 0,-55-36,-18-19,37-17,-74-37,56 18,-1 19,0-19,1 18,35 1,1-19,17-36,-17 0,18-54,-1-19,19-18,0 19,-54-37,72 109,0-36,0 17,0 19,0 37,18 17,36-36,-18 19,1 53,-19 1,18 0,19 18,17-1,37 1,-18-18,36 36,36 0,-18 0,18 0,1 36,-19 19,18-19,19 18,-55-17,-19 35,19-35,-36 35,-36-36,-19-17,-18 35,18-18,1 1,17 71,-36-71,0-1,0 18,19-17,-37-19,18 18,-18 0,0-17,0 35,0 0,36 1,-36-1,18 19,-18-19,0 1,0-19,0 18,0 1,0-1,0-17,0 17,0-36,0 18,0-17,0-19,0 36</inkml:trace>
  <inkml:trace contextRef="#ctx0" brushRef="#br0" timeOffset="4344.2485">11339 4445,'-18'0,"0"0,0 0,-36 0,54 36,-55 19,19-1,18 37,-19-55,19 0,0 73,0-72,18-1,-18 18,18 37,-18-37,18 19,-18 0,18 17,0-35,0 17,0-35,0 53,0-35,0-1,0 1,0 17,0-17,-19-1,1 0,18 1,-18-1,-18 19,0-19,17-17,19 17,-36-36,18 0,-18 19,18-19,-1 18,-17-36,18 36,0-18,-18-18,17 19,1-1,-36-18,18 18,-19 0,-36 18,37-18,-55-18,37 19,-37 35,54-36,-54 0,19 19,17-19,19 0,17-18,-17 0,36 18,0 0,0-18,-19 0,19 0,18 0,-36 0,18 0,-19 0,-17 0,18 0,18 0,-37 0,1 0,-1 0,19 0,-18 0,-1 0,1 0,-1 0,19 0,-18 0,35 0,-35 0,18 0,-1 0,19 0,-18 0,18 0,-37 0,37 18,-54 0,54 1,-19 17,19-18,-18 18,18 1,18-19,-18 36,-19 1,19-19,18 18,-18-17,-18 17,36 0,0-35,0 53,-18-17,18-37,0 18,0 18,0-17,-19 53,19-35,0 36,0-19,0 1,0 17,0-35,0 17,0 1,0 0,0-1,37 73,-19-90,18 17,19 73,-19-90,-18 17,73 1,-73-37,0-18,36 19,-35-1,35 37,-36-37,0-18,19 18,-1-18,-18-18,-18 19,36 17,1-18,17 0,-36 0,91 19,-55-19,73 0,-54 36,-55-17,91 17,-55-54,-54 0,73 0,-37 0,-18 0,1 0,35 0,19 0,-73 0,36-18,55 18,-37 0,37 0,-19 0,19 0,-18 0,-73 0,36 0,-18 0,36 0,19 0,0 0,-19 0,55 0,-37 0,-53 0,35-18,55 0,-73-1,-18 19,0-18,1 18,-1 0,0-18,-18 0,36 18,-36-18,18 18,-18-18,37 0,-37 18,18-19,0 19,0 0,-18 0,36-36,-18 36,1-18,17 18,-36 0,18-18,36 0,-54 0,19 18,17-37,-36 37,36-36,0 0,-17 36,35-55,-18 19,1 0,35-55,-36 55,-36 18,37-19,-19 19,-18 0,36-18,-36 18,18-19,-18 37,37-54,-37 36,36-19,0 19,-18-18,19 18,-37 18,18 0,36 0,1 0,-1 0,37 0,-1 0,19 0,-36 0,36 0,-37 0,-17 0,-1 0,-36 0,19 0,-37 0,18 0,18 0,-18 0,0 0,19 18,-19 0,18 0,-36-18,18 18,0-18,19 0,-37 19,18-1,36 36,-36-36,0 0,1-18,-1 19,36 17,-54-18,36-18,-17 36,-1-36,0 37,0-19,0 0,-18-18,18 18,19 0,-19 0,-18-18,36 37,-18-19,18 0,-17 36,17-36,-18 19,0 17,37-18,-37 1,54 17,-35 19,17-73,0 54,-17-18,-1-17,0-1,-36-18,37 18,-1-18,0 0,-36 0,55 0,-37 0,72 0,-35 0,17 0,-17 0,54-55,-19 55,19-54,18 0,0-1,-18 19,-18-19,36 19,-91 18,37-18,-19 18,-36-1,0 19,-18-18,37 0,-19 0,18 0,-36 0,36 0,1-37,53-36,-71 73,71-36,-35 18,-1-19,1-17,-1 53,-36-35,55-19,-55-17,36 35,-36-35,37 17,-37-36,36 18,-17 1,17-19,1-36,-1 36,37-54,-55 36,37-55,-37 55,18-36,37-19,-55 55,19 19,-19-56,-18 74,18-19,-17-55,-1 37,0-18,18-36,-36 54,0 36,0-36,0 55,0-37,-18 18,-36-18,17 37,19-19,-36 0,-19 37,37-37,-37 0,37 19,-18 35,-1-35,-17 36,-19-37,-36 19,0 17,18 1,0 0,-18 36,18-18,-18-19,-18 19,-36 0,36 18,-19-36,1-1,36 37,-36 0,72 0,-36 0,54 0,1 0,-37 0,0 0,18 0,19 0,-19 0,19 0,-1 19,-36-1,0 18,-36-18,54-18,1 18,-19 0,-36-18,36 55,18-19,-18 0,55-17,-1 35,19-36,18 0,-36 19,17-1,1 0,0-18,18 0,-19 1,19-1,-36 18,17-36,19 18,0 0,0-18,0 0,-18 18,-1 1,1-1,0 0,-19 0,19-18,18 18,-37 18,55-36,-36 0,18 0,0 37,0-37,18 0,-18 0,18 0,-37 0,19 18,18-18,-36 0,36 0,-18 0,-19 0,37 0,-54 0,36 0,-37 0,19-18,18 18,0 0</inkml:trace>
  <inkml:trace contextRef="#ctx0" brushRef="#br0" timeOffset="8303.475">11811 9180,'0'37,"-72"35,-19 19,55-73,-19 55,-72 35,18-17,-54 0,36 18,-18-19,72 1,73-91,-54 18,-55 37,91-55,18 0,-18 36,-19-36,19 0,0 0,0 0,0 0,18 18,-36 0,-19-18,-17 0,35 0,-35 0,-55 0,36 0,73 0,-73 0,55 0,-19 0,-17 0,-1 0,-36 0,91 0,0 0,-54 0,-19 0,55 0,-19 0,55 0,-36 0,18 0,-19 0,19 0,0 0,-36 0,17 0,-35 0,36 0,36 0,-109 0,109 37,-18-19,-19 18,19 18,-36-17,36-1,-1-36,19 36,-72 19,17-1,1 55,0 18,35-73,1 55,-18-91,36 37,0-19,0 0,0 19,18 17,55 1,-1 18,1 36,18-18,-37-19,-36-35,127 54,-54-19,18 19,-18-36,108-1,-144-54,-19-18,36 37,128 17,-182-72,0 18,73 0,-55 0,37 0,126 0,-72 18,0-18,-127-18,127 18,0-18,19 0,-74 18,37-55,-55 55,-35 0,17 0,-18 18,109-18,-36 0,-73-18,73 0,-1-36,-72 17,37 1,72-36,-55 17,92 1,17-1,-126 55,35-54,37 36,0-19,-36 1,-18 18,-19-18,-18 36,19 0,-37-18,18 18,55-19,-73 19,55-36,-19 36,0 0,1 0,-19 0,19 0,-37 0,54 0,-17 0,54 18,-1 37,-53-55,-1 0,1 54,-1-18,55 19,0 36,-73-37,37 0,-19-17,-18-37,19 54,-37-36,55 37,-55-55,36 36,-54-36,18 36,19-36,-37 0,36 37,18-37,-54 0,18 0,55 0,54-91,-73 55,-35-1,126-53,-73 35,-72 55,55-91,-55 37,18-73,18 36,19 37,-1-55,19 18,-55 55,18-37,0 19,-18 18,19-37,-19 1,0 35,-18-17,18 18,0 17,-18-35,18 0,-18 35,0 1,0 0,0-18,0 36,0-36,0-1,-18 1,18 18,-18-55,-18 37,36 36,0-18,-18 0,18 18,-18-18,-1-1,1 1,18 18,-36-36,36 36,-18-18,-18-37,17 37,1-18,0 36,18 0,-18-18,0 18,-18-36,36 36,-19-19,-17-17,36 18,-54-18,54 36,-18-37,-19 37,19-36,-36 36,36-18,-19 18,1-18,-55-18,55 36,-37 0,1 0,-37 0,0 0,0 0,55 18,-55 54,0-17,-54-1,18-18,-19 19,-17 36,72-19,0-17,-108 17,108-17,36-19,19-18,17 0,37-18,-18 0,18-18,18-36,-18 17,0 19,0-36,37-19,-37 55,36-55,0 1,1 54,-1-55,0 37,-36 18,36-19,-36 37,0-18,19 18,-1-36,-18-18,36 35,-18-17,-18 0,18 0,19 17,-37-53,0 54,0-37,0 37,0-36,0 17,0 19,0-36,0 36,0 0,0-1,0 1,0 0,0-18,0 0,-19 17,19 1,0 18,-18-18,0-18,-36 18,-19-55,1 37,-55-37,54 55,-36-36,18 36,19-1,36 19,-37-18,55 18,-18 0,36 0,-19 0,-17 0,0 0,18 0,-19 0,-17 0,0 0,-1 0,1 0,17 0,-17 18,0 19,17-37,-17 36,-1-36,1 36,18-36,-1 18,-17 37,0-37,17 0,1 18,-18 37,-37 0,73-37,0 18,-19 1,19-19,18-18,0 18,0 1,0-19,0 18,0-18,0-18,0 18,0 1,0-1,18-18,19 0,-1 0,-18 0,-18 0</inkml:trace>
  <inkml:trace contextRef="#ctx0" brushRef="#br0" timeOffset="43927.5126">9126 7312,'-18'0,"18"0</inkml:trace>
  <inkml:trace contextRef="#ctx0" brushRef="#br0" timeOffset="45847.6224">14986 9162</inkml:trace>
  <inkml:trace contextRef="#ctx0" brushRef="#br0" timeOffset="60183.4423">9580 15367,'54'0,"91"0,18 0,-17 18,35 0,-18 0,1 19,-56-19,-35-18,0 18,-19-18,-36 0,18 18,-17-18,-19 0,36 0,-18 18,18 0,-18-18,1 0,17 0,0 0,0 0,-17 0,35 0,-36 0,55 0,17 19,1-19,-55 0,73 0,-18 0,-18 0,17 0,-17 0,-1 0,-17 0,-1 0,1 0,-1 0,1 0,17 0,19 0,0 0,17 0,-35 0,36 0,-18 0,17 0,19 0,-18 0,18 0,-36 0,0 0,18 0,18 0,18 18,-18-18,18 0,0 0,-18 0,18 0,-18 0,0 0,-18 0,-18 0,18 0,18 0,-37 0,19 0,-18 0,72 0,-54 0,54 0,-36 0,18 0,-18 0,0 0,-18 0,73 0,-55 0,18 0,-36 0,-19 0,37 0,-54 0,0 0,17 0,-53 0,35 0,-36 0,19 0,-19 0,0 0,-36 0,19 0,-1 0,0 0,0 0,18 0,-18 0,1 0,35 0,-54 0,36 0,1-18,-19 18,-18-19,36 19,-18 0,0 0,0 0,-18-18,37 18,-19 0,0 0,18-18,-36 18,37 0,-19 0,-18-18</inkml:trace>
  <inkml:trace contextRef="#ctx0" brushRef="#br0" timeOffset="77527.4344">5606 16782,'0'0,"91"0,0-18,-1 18,37-36,0 18,-18 18,18-19,0 1,-18 18,-18 0,18 0,-73 0,18 0,-17 0,17-36,-18 36,-17 0,17 0,0 0,0 0,-36 0,19 0,-1 0,0 0</inkml:trace>
  <inkml:trace contextRef="#ctx0" brushRef="#br0" timeOffset="85055.865">9525 16691,'0'0,"36"-18,-36 18,19-18,17 0,18 0,-17 0,-1 18,36-37,-53 37,17-18,-18 18,-18 0,18 0,0 0,0 0,1 0,17 0,0 0,0 0,-17 18,35 1,-18 35,-18-54,1 0,-19 18,36-18,-18 18,0-18,18 0,1 0,-37-18,36 0,-36 18,18-18,-18 18,18 0,0 0,19 0,-1 0,18 0,-17 0,-19 0,-18 0,18 0,18 0,-18 18,19-18,-37 0,18 0,18 0,-18 0,55 0,-19-18,-17 18,17 0,-18 0,1-18,17 0,0-1,-17 1,-1 18,18-18,1 0,-37 18,0 0,0-18,0 18,1 0,-1 0,0 0,18 0,0 18,-17 0,17 0,-18-18,0 18,-18-18,36 0,1 0,-19 0,0 0,36 0,-17 0,17 0,1 0,-37 0,36 0,1-18,-1 18,-36 0,0 0,19 0,-19 0,0 0,18 0,19 0,17 18,37 55,-55-37,37-36,-73 18,19-18,17 19,-18-1,-36-18,37 0,-1 0,0-18,0 18,1-37,35 1,-17 36,-19 0,18-18,1 0,-19 18,19-55,-37 55,18 0,-18 0,18 0,-17 0,-1 0,0 0,18 0,19 0,17 0,1 0,-19 18,37 1,-73-19,55 18,-1 18,-36-36,1 0,17 0,1 0,-19 0,0 0,-18 0,19 0,-19 0,-18 0,18 0,0 0,0 0,-18 0,18 0,0 0,1 0,-1 0,0 0,-18 0,18 0,-18 0,18 0,0 0,-18 0,18 0,1 0,17 0,-18-18,18 18,-18 0,1 0,-1 0,-18-18,18 18,0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02:35:43.2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12065 8527</inkml:trace>
  <inkml:trace contextRef="#ctx0" brushRef="#br0" timeOffset="752.043">8926 11067</inkml:trace>
  <inkml:trace contextRef="#ctx0" brushRef="#br0" timeOffset="2288.1308">12174 8781,'-18'36,"18"19,0-19,0 19,0-1,0 37,0-37,0 19,0-37,0 18,0 19,0-37,0 1,0-37,0 36,0-18,0 18,0-36,0 55,0-37,0 18,0 37,0-37,0 18,18 19,-18 18,0-37,36 19,-18 36,-18-19,19 146,-1-91,18-18,-18 0,-18-18,36 18,-36-54,37 36,-37-73,0-18,0 0,18 18,-18-36,0 37,-36-37,-55 0,0 36,-54-18,0 18,0-17,-19-1,1 18,54-36,-36 0,18 0,0 0,0 0,36 0,-72 36,36-18,-18 1,36-19,37 18,-37-18,36 0,37 18,-19-18,19 0,36 0,-36 18,0-18,36 0,-19 0,-17 0,36 0,-72 0,-1 0,-108 0,90 0,-36 0,0 0,-18 0,36 0,36 0,-36 0,73 0,36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02:37:31.3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8926 9035,'37'0,"-1"0,-18 0,18 0,19 0,36-18,-55 0,18 18,1 0,17 0,37 0,-18 0,72 0,-54 0,72 0,-17 0,35 0,1 0,-1 0,19 0,-18 0,-1 0,-17 0,-19 0,-36 0,-18 0,-37 0,1 0,-19 0,-17 0,-1 0,0 0,-18 0,1 0,-1 0,18 0,0 0,37 0,-19 0,1-18,17 0,55 18,-54-19,18 19,-1-18,1 0,-18 18,17-18,-17 18,-19-36,19 36,-19 0,19 0,-19 0,1 0,-37 0,18 0,0 0,1 0,-37 0,36 0,0 0,1 0,-1 0,18 0,19 0,-1 0,37 0,18 0,-36 0,0 0,54 0,-18 0,0 0,18 0,-72 0,-1 0,-17 0,-19 0,18 0,-36 0,1 0,-1 0,-18 0,36 0,-18 0,0 0,19 0,-19 0,0-18,18 18,-36 0,18 0,0 0,1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02:37:09.4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3066 381,'0'0,"-54"73,-19 54,19-19,-19 56,1-37,17 36,19-54,-37 18,55-18,0 18,-18-18,18-1,18 38,0-19,0 36,0-54,0 36,0-18,0 18,0-72,0 54,0 0,0-19,0-17,0 18,0-36,0 35,0 19,0-18,0 55,0-37,0 18,0 18,0 18,0-35,0-1,0-18,0 18,0-18,0-18,0-19,0 19,0 18,0 0,0 18,0 1,0-19,0 18,0 18,0 0,0-18,0-36,0 18,0 37,0-56,0 38,0-38,0-17,0 54,0-18,0 18,0-18,0 37,0 17,0 19,0-37,-18-18,18 18,0 1,0-37,0-37,0-17,0 36,0 18,0-55,0 1,0 36,-19-37,1 55,-18 0,36 0,0-36,0 0,0-19,0 92,0-55,0-19,0-35,0-1,0 1,0-1,0-18,0 19,0-19,18 37,-18-55,18 18,-18 0,18-18,-18 1,19-1,-1 18,-18 18,0-35,36-1,-36 18,0-36,18 18,0-18,-18 18,18-18,-18 0,19 0,-1 0,0 18,0-18,0 0,18 0,-36 0,19 0,-1 0,0 0,-18 0,18 0,0 0,0 0,-18 0,18 0,1 0,-1 0,-18 0,18 0</inkml:trace>
  <inkml:trace contextRef="#ctx0" brushRef="#br0" timeOffset="3193.1827">3193 4282,'18'0,"55"0,72 0,-36 0,36 0,0 0,55 0,-19 0,55 0,18 0,36 0,-17 0,144 0,-18 0,73 0,-73 0,0 0,-36 0,-145 0,36 0,-55 0,19 0,-55 0,0 0,-36 36,-54-36,18 18,-19-18,1 18,-19-18,1 0,-19 0,0 0,-18 0,1 0,-1 0,0 0,-18 0,18 0,0 0</inkml:trace>
  <inkml:trace contextRef="#ctx0" brushRef="#br0" timeOffset="53625.0672">18959 12881,'0'0,"0"55,0-19,0 0,-36 37,18-19,-36 37,35 0,-53-19,54-35,-19 35,19-17,0-19,-18 18,18 37,0-36,-19 17,19-17,18-37,0 0,0-18,0 0</inkml:trace>
  <inkml:trace contextRef="#ctx0" brushRef="#br0" timeOffset="54425.113">19123 12863,'-18'18,"18"1,18 17,0 18,18-17,0 17,19 37,-37-1,0-53,18-1,-17 37,-19-37,0 0,0-18,18 19,-18-37,0 36,0-18,0-18,0 36,0-18,0 1,0-1,0-18</inkml:trace>
  <inkml:trace contextRef="#ctx0" brushRef="#br0" timeOffset="54841.1368">18851 13426,'0'-18,"0"18,36-19,-18 19,18-18,1 18,-1 0,0 0,0 0,19 0,-19 0,-36 0,36 0,-36 0,19 0,-19 0,36 0</inkml:trace>
  <inkml:trace contextRef="#ctx0" brushRef="#br0" timeOffset="55368.1669">19721 13317,'19'0,"17"0,0 0,19 0,17 0,-17 0,72 0,18 0,-73 0,55 0,55 0,-92 18,19-18,-54 18,-19-18,-18 0</inkml:trace>
  <inkml:trace contextRef="#ctx0" brushRef="#br0" timeOffset="56049.2059">20846 13208,'18'0,"19"36,-19-18,36 37,-54-37,18 18,19-18,-37 1,0-1,0 0,0 0,-18 0,18 18,-37 1,37-37,-36 18,-18 18,-19 19,37-55,-19 36,37-36,0 18,-18-18,36 18</inkml:trace>
  <inkml:trace contextRef="#ctx0" brushRef="#br0" timeOffset="56528.2333">21572 12936,'0'18,"0"55,0-1,0 37,0 36,0-18,0-36,0 18,0-37,0-35,0-19,0 0,0-18</inkml:trace>
  <inkml:trace contextRef="#ctx0" brushRef="#br0" timeOffset="57536.2909">21572 13063,'36'-18,"1"0,-19 18,36 0,1 0,-19 0,0 0,-18 0,-18 0,18 0,19 36,-37-18,36 36,-36 1,18-1,0 1,-18-37,0 36,0 1,0-19,0 18,0-54,0 19,-18 35,0-54,0 0,-18 36,-1-18,19-18,-36 0,-1 0,37 0,18 0,-36 0,18 0,18 0,54 19,-18-1,19 0,17 18,-35-18,-19 0,0 19,36-1,-54-36,0 36,0 37,0-37,0-18,0 0,0 37,0-37,-18 0,0-18,-18 36,0-36,17 0,-35 0,0 0,17 0,-35 0,-1-18,19 0,-1 0,19 0,0 0,18 18,-19-37,37 19,-18 18,0-18,18 18</inkml:trace>
  <inkml:trace contextRef="#ctx0" brushRef="#br0" timeOffset="60072.436">21082 11702,'0'0,"-36"18,36-18,-55 0,19 0,-18 0,-37 37,37-37,-37 0,0 0,-18 0,0 0,19 0,17 0,19 0,-37 18,73-18,-37 18,37-18,-18 0,36 0,-18 0,18 0,-36 0,36 0</inkml:trace>
  <inkml:trace contextRef="#ctx0" brushRef="#br0" timeOffset="60816.4785">19848 11648,'-36'0,"36"0,-36 0,18 0,18 0,-37 0,19 18,0-18,18 0,-36 18,36-18,-36 36,-1-18,19 19,0-19,-18 0,36-18,0 18,-18 0,-1 19,19-37,0 18,0-18,0 18,19 0,17 0,0-18,19 18,35 0,-53 1,35-1,-17 0,-1 0,37 18,-37-36,-18 18,1-18,-19 0,18 0,-18 0,0 19</inkml:trace>
  <inkml:trace contextRef="#ctx0" brushRef="#br0" timeOffset="61528.5193">21191 11448,'0'73,"0"-1,0 1,0-55,0 18,18 1,0 17,0 0,-18-17,0 17,19-18,-19-17,0-19,0 18</inkml:trace>
  <inkml:trace contextRef="#ctx0" brushRef="#br0" timeOffset="62392.5687">21264 11466,'0'-18,"0"0,18-18,0-1,18 37,-36 0,18 0,0 0,1 0,35 0,-18 0,19 19,-37-1,-18-18,18 18,0 0,-18 0,0-18,0 36,-18 1,0-1,0-18,-19 0,19 19,0-37,18 0,-36 0,18 18,18-18,-18 0,18 0,72 0,-36 0,1 18,-19-18,36 36,-36-18,1-18,-1 37,0 17,-18-36,0 18,0 1,0-1,0 0,-36 1,36-19,-19-18,-17 0,18 0,0 18,0-18,-19 0,19 0,18 0,-18 0,0 0,0 0</inkml:trace>
  <inkml:trace contextRef="#ctx0" brushRef="#br0" timeOffset="63488.6314">18832 11466,'-18'0,"0"0,0 37,-18 35,18 1,-19-1,19 1,0-19,0-17,18 17,-18-18,18 1,-18-1,18-18,-19 18,19-36</inkml:trace>
  <inkml:trace contextRef="#ctx0" brushRef="#br0" timeOffset="63992.6602">18814 11539,'37'0,"-1"36,-18 0,18 19,1 17,-19-17,0-19,18 37,-18-1,-18-72,0 37,0-19,0 18,0-36,0 18</inkml:trace>
  <inkml:trace contextRef="#ctx0" brushRef="#br0" timeOffset="64416.6845">18705 11884,'19'-19,"89"19,-53 0,-1-36,1 36,-37 0,18 0,-36 0,18 0,-18 0</inkml:trace>
  <inkml:trace contextRef="#ctx0" brushRef="#br0" timeOffset="68512.9188">21409 12428,'0'-36,"0"17,0-35,-55 18,19-37,0 55,18-36,-19-19,19 19,-18-1,36 19,0-37,-36 1,36 17,0 1,0-37,0 0,0-17,54-1,73-55,-18 92,-55 36,37-37,-55 37,1 18,-37-1,18 19,0-18,-18 18,18 0,0 0,18 0,19 0,-1 0,-17 55,-19-37,36 18,-36 19,37-19,-55 36,18-35,0 17,-18 1,0 17,0-17,0 35,0-35,-18 54,-55-37,19-17,18-19,-1 0,19-18,0-18,0 18,-37 1,37-19,-18 18,18-18,-37 18,55-18,-18 0,0 0,0 0,18 0,-18 0,0 0</inkml:trace>
  <inkml:trace contextRef="#ctx0" brushRef="#br0" timeOffset="69265.9618">21118 10106,'0'36,"0"0,0 0,0-17,0 17,0 18,0 1,0-37,0 0,0 18,0-18</inkml:trace>
  <inkml:trace contextRef="#ctx0" brushRef="#br0" timeOffset="69664.9846">21100 9797,'0'0,"18"18,19-18,-37 18,18-18</inkml:trace>
  <inkml:trace contextRef="#ctx0" brushRef="#br0" timeOffset="70385.0258">21735 10269,'-36'0,"-18"-18,17 0,-17-1,36 19,0 0,-19 0,37 0,-18 0,0 0,18 19,0-1,0 18,0-18,0 18,36-17,-36-1,18-18,1 0,-1 36,0-36,0 0,0 0,0 0,19-18,-1 0,-18-19,-18 1,36 0,-36 18,18-37,-18 19,0-18,0 17,37-35,-37 17,0 37,18-36,-18 17,0 1</inkml:trace>
  <inkml:trace contextRef="#ctx0" brushRef="#br0" timeOffset="70825.051">21808 9652,'0'0,"0"18,0 18,0 1,0 17,0-36,0 19,0 17,0-18,0 19,0-19,0 18,0 1,0-19,0 19,0-1,0 0,0-35,0-19,0 36,0-18,0 0</inkml:trace>
  <inkml:trace contextRef="#ctx0" brushRef="#br0" timeOffset="71883.1115">18851 10595,'-19'0,"19"73,0 18,0-1,0-17,0 18,0-19,0-35,0-19,0-18,0 18,19-18</inkml:trace>
  <inkml:trace contextRef="#ctx0" brushRef="#br0" timeOffset="72336.1374">18542 10142,'18'0,"0"0,37 0,-19 0,19 0,-37 0,18 0,0 0,-36 0,37 0,-19 0,-18 0,36 0,-18 18,0-18</inkml:trace>
  <inkml:trace contextRef="#ctx0" brushRef="#br0" timeOffset="78784.5063">9271 15657,'18'0,"0"0,55 0,-19 0,-35 0,17 0,-18 0,0 0,0 0</inkml:trace>
  <inkml:trace contextRef="#ctx0" brushRef="#br0" timeOffset="79608.5534">10469 15603,'36'0,"55"0,17 0,-53 0,17 0,-35 0,-19 0,0 0,-18 0</inkml:trace>
  <inkml:trace contextRef="#ctx0" brushRef="#br0" timeOffset="135056.7248">12283 13045,'36'0,"73"0,-18 0,36 0,-18 0,-19 0,-17 0,36 0,90 0,1 0,-1 0,-35 0,17 0,-54 0,0 0,-54 0,-37 0,18 0,1 0,-37 0,36 0,-35 0,-1 0,0 0,-18 0,18 0,0 0,0 0</inkml:trace>
  <inkml:trace contextRef="#ctx0" brushRef="#br0" timeOffset="136215.7911">4282 14115,'0'0,"0"0,18 0,18 0,-36 0,18 0,19 0,-37 0,18 0,0 0,0 0,-18 0,18 0,0 0,1 0</inkml:trace>
  <inkml:trace contextRef="#ctx0" brushRef="#br0" timeOffset="136976.8347">4391 14043,'0'0,"0"0,0 0,18 0,0 0,0 0,0 0,0 0,1 0,-19 0,36 0,-36 0,36 18,-36-18,18 18,0-18,1 18,-19-18,36 18,-36-18,18 36,-18-17,0-1,0-18,0 36,0 0,-18-18,18 1,-18-1,0 0,-1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02:38:51.6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7475 4590,'18'0,"0"0,55 0,-19 0,37 0,36 0,0 0,18 0,37 0,-19 0,18 0,19 0,-1 0,-35 0,35 0,-72 0,0 0,-90 0,35 0,-17 0,-1 0,-36 0,18 0,-17 0,17-18,0 18,0 0,1-18,35 18,1 0,-1 0,37 0,18 0,-36 0,-18 0,17 0,-17 0,-19 0,19 0,-55 0,36 0,-17 0,-19 0,0 0,36-18,-54 18,19 0,53-18,-72 18,36 0,-17 0,17 0,-18 0,0 0</inkml:trace>
  <inkml:trace contextRef="#ctx0" brushRef="#br0" timeOffset="11159.6383">4826 4536,'0'0,"-18"0,0 0,18 0,-36 36,36-36,-19 36,1 19,18-19,-18 18,18-35,0 53,0-17,0 17,0-17,0-1,0 0,18-17,-18-1,37 37,-19-55,18 36,-18 1,0-37,0 18,-18 0,19 19,-19-19,0-18,0 18,-19 19,19-37,-18 18,-18 37,18-55,0 0,-37 55,55-55,-18 36,-18 1,18-19,-19 18,-17 37,54-36,-54 35,17 37,1-36,0-37,36 1,0-19,0 19,0-1,0 19,18-55,0 36,36 19,-35-37,17 91,-18-54,0-37,0 55,37-19,-37-17,-18 17,54-17,-36-19,1 0,-19 0,18 1,0-19,-18 0,0 0,0-18,0 18,0 0,0 1,0-19,0 36,0-18,18 0,-18-18,18 36,-18-17,18-19,-18 18,18 54,-18-54,0 1,37-1</inkml:trace>
  <inkml:trace contextRef="#ctx0" brushRef="#br0" timeOffset="13991.8003">4989 8563,'0'0,"0"0,-18 0,0 0,0 0,-18 0,36 19,-18-19,18 0,-19 0,1 0,0 18,18 18,0-36,0 36,-18 1,18-19,0 0,0 36,0-17,0 17,0-36,-18 55,18-37,0 37,-18-55,18 36,-18 1,18 17,0-17,0 17,0-17,-19 17,19-17,0 17,-18 19,18-19,-36 37,18-36,18 36,-18 36,18-73,0 19,0-36,0-19,-18 18,18-54,0 37,0-19,0 0,0 18,0-36,-19 18,19-18,0 0,37 0,-19 0,18 0,-18 0,19 0,-19 0,0 0,18 0,0 0,-17 0,-1 0,0 0,0 0,0 0,-18 0,18 0</inkml:trace>
  <inkml:trace contextRef="#ctx0" brushRef="#br0" timeOffset="17624.008">5026 10940,'0'-18,"-18"18,-1 0,1 0,18 0,-36 0,18 0,-18 0,17 18,1-18,-18 0,18 0,0 0,0 0,-1 0,19 0,-18 0,0 18,0 0,18 1,-54 35,54-18,-19 19,19 17,-18 1,-36 18,36 17,0 1,18-36,-37-1,37-17,-18 17,18 1,0 18,0-19,-18 1,18-19,-36 55,36-73,-18 19,18 17,-19-35,19 17,0 19,0-1,0-17,0-37,0 18,0 0,0 19,0 17,0-17,0-19,0 0,0 19,0-37,0 0,0 0,0 0,0 1,0-19,0 36,0-18,0-18,0 18,19-18,-1 18,-18 0,18-18,-18 19,18-1,0 0,-18 18,36-18,-36 0,19-18,-1 0,0 19,-18-1,18-18,0 0,-18 0,18 0,-18 0,18 0,1 18,-1-18,-18 0,18 0,0 0,0 0,-18 0,18 0,-18 0,37 0,-19 0,0 36,0-36,0 0,-18 0,18 0,0 0</inkml:trace>
  <inkml:trace contextRef="#ctx0" brushRef="#br0" timeOffset="28367.6225">11176 12990,'-18'0,"18"0,0-18,36 18,1 0,17 0,-36 0,37 0,-1 0,-36 0,37 0,-37 0,36 0,19 0,36 0,-37 0,1 0,-1 0,19 0,18 0,-55 0,1 0,-1 0,-18 0,1 0,-1 0,0 0,-18-18,1 18,-1 0,0 0,0 0,-18 0,36 0,-18 0,1 0,-1 0,18 0,-36 0,18 0,55 0,-37 0,18 0,-35 0,-1 0,0 0,0 0,-18 0,18 0,0 0,0 0,-18 0,19 0,-1 0,0 0,-18 0,18 0,0 0,0 0,0 0,1 0,-1 0,-18 0,18 0,0 0,0 0,-18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C542D-8AC2-4C20-91AF-CD6BC5130DD2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C1FDC-B162-4456-8A81-6A037427D7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69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42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19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72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48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2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6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69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03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63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4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25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EFAC417E-1DF2-463F-9629-792FFDD1F875}" type="datetimeFigureOut">
              <a:rPr lang="zh-TW" altLang="en-US" smtClean="0"/>
              <a:pPr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62671995-3F66-4177-A639-1FDEC8A718B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03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hyperlink" Target="http://www.csie.ntnu.edu.tw/~u91029/Connectivit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4067944" y="3476600"/>
            <a:ext cx="4104456" cy="1464568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深度優先搜尋</a:t>
            </a:r>
            <a:r>
              <a:rPr lang="en-US" altLang="zh-TW" b="1" dirty="0" smtClean="0">
                <a:solidFill>
                  <a:schemeClr val="tx1"/>
                </a:solidFill>
              </a:rPr>
              <a:t>(DFS)</a:t>
            </a:r>
            <a:r>
              <a:rPr lang="zh-TW" altLang="en-US" b="1" dirty="0" smtClean="0">
                <a:solidFill>
                  <a:schemeClr val="tx1"/>
                </a:solidFill>
              </a:rPr>
              <a:t>的進階應用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64088" y="4612486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2012.07.15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2292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98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299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2300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301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2302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2303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3039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2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323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3324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3325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3326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3327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</p:spTree>
    <p:extLst>
      <p:ext uri="{BB962C8B-B14F-4D97-AF65-F5344CB8AC3E}">
        <p14:creationId xmlns:p14="http://schemas.microsoft.com/office/powerpoint/2010/main" val="21452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434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34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7451725" y="41497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274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536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</p:spTree>
    <p:extLst>
      <p:ext uri="{BB962C8B-B14F-4D97-AF65-F5344CB8AC3E}">
        <p14:creationId xmlns:p14="http://schemas.microsoft.com/office/powerpoint/2010/main" val="33426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7412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18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419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420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7421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422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423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7451725" y="41497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903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</a:t>
            </a:r>
            <a:r>
              <a:rPr lang="zh-TW" altLang="en-US" dirty="0" smtClean="0"/>
              <a:t>一下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8436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2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44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8445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446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8447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</p:spTree>
    <p:extLst>
      <p:ext uri="{BB962C8B-B14F-4D97-AF65-F5344CB8AC3E}">
        <p14:creationId xmlns:p14="http://schemas.microsoft.com/office/powerpoint/2010/main" val="186230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</p:spTree>
    <p:extLst>
      <p:ext uri="{BB962C8B-B14F-4D97-AF65-F5344CB8AC3E}">
        <p14:creationId xmlns:p14="http://schemas.microsoft.com/office/powerpoint/2010/main" val="16878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048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049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049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049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049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</p:spTree>
    <p:extLst>
      <p:ext uri="{BB962C8B-B14F-4D97-AF65-F5344CB8AC3E}">
        <p14:creationId xmlns:p14="http://schemas.microsoft.com/office/powerpoint/2010/main" val="418253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21508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515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516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517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518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519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1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4932363" y="4797425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5364163" y="23495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443663" y="36449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3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716463" y="5300663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走訪順序：</a:t>
            </a:r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1 2 4 6 3 5</a:t>
            </a:r>
          </a:p>
        </p:txBody>
      </p:sp>
    </p:spTree>
    <p:extLst>
      <p:ext uri="{BB962C8B-B14F-4D97-AF65-F5344CB8AC3E}">
        <p14:creationId xmlns:p14="http://schemas.microsoft.com/office/powerpoint/2010/main" val="7004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</p:spTree>
    <p:extLst>
      <p:ext uri="{BB962C8B-B14F-4D97-AF65-F5344CB8AC3E}">
        <p14:creationId xmlns:p14="http://schemas.microsoft.com/office/powerpoint/2010/main" val="103914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1115616" y="2130425"/>
            <a:ext cx="6838528" cy="1470025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6000" dirty="0" smtClean="0"/>
              <a:t>拓樸排序 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6000" dirty="0" smtClean="0"/>
              <a:t>Topological sort</a:t>
            </a:r>
            <a:endParaRPr lang="zh-TW" altLang="en-US" sz="6000" dirty="0"/>
          </a:p>
        </p:txBody>
      </p:sp>
      <p:pic>
        <p:nvPicPr>
          <p:cNvPr id="1028" name="Picture 4" descr="http://www.coder4.com/wp-content/uploads/2012/06/pianxu_quanxu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641"/>
          <a:stretch/>
        </p:blipFill>
        <p:spPr bwMode="auto">
          <a:xfrm>
            <a:off x="4355976" y="4221088"/>
            <a:ext cx="3924300" cy="113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7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547938" y="3719513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7796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547938" y="3719513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370108" y="5267821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2</a:t>
            </a:r>
            <a:endParaRPr lang="en-US" altLang="zh-TW" dirty="0"/>
          </a:p>
        </p:txBody>
      </p:sp>
      <p:sp>
        <p:nvSpPr>
          <p:cNvPr id="2" name="文字方塊 1"/>
          <p:cNvSpPr txBox="1"/>
          <p:nvPr/>
        </p:nvSpPr>
        <p:spPr>
          <a:xfrm>
            <a:off x="3221038" y="5805263"/>
            <a:ext cx="5379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不會在往下走了，之後只有可能存在走的到它的點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4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可以當拓樸排序的最後的點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216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547938" y="3719513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370108" y="5267821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2</a:t>
            </a:r>
            <a:endParaRPr lang="en-US" altLang="zh-TW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346296" y="4744586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2</a:t>
            </a:r>
          </a:p>
        </p:txBody>
      </p:sp>
    </p:spTree>
    <p:extLst>
      <p:ext uri="{BB962C8B-B14F-4D97-AF65-F5344CB8AC3E}">
        <p14:creationId xmlns:p14="http://schemas.microsoft.com/office/powerpoint/2010/main" val="49736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547938" y="3719513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370108" y="5267821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2</a:t>
            </a:r>
            <a:endParaRPr lang="en-US" altLang="zh-TW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346296" y="4744586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2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163730" y="1813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979186" y="1573906"/>
            <a:ext cx="3036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不會在往下走了，之後只有可能存在走的到它的點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3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可以當拓樸排序的倒數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</a:b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第二個點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938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547938" y="3719513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370108" y="5267821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2</a:t>
            </a:r>
            <a:endParaRPr lang="en-US" altLang="zh-TW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346296" y="4744586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2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163730" y="1813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979186" y="1573906"/>
            <a:ext cx="3036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不會在往下走了，之後只有可能存在走的到它的點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5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可以當拓樸排序的倒數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</a:b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第三個點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360768" y="3752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7981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547938" y="3719513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370108" y="5267821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2</a:t>
            </a:r>
            <a:endParaRPr lang="en-US" altLang="zh-TW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346296" y="4744586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2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163730" y="1813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421314" y="5452487"/>
            <a:ext cx="30367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的小孩都走完了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~</a:t>
            </a: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6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可以當拓樸排序的倒數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</a:b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第四個點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360768" y="3752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261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547938" y="3719513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370108" y="5267821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2</a:t>
            </a:r>
            <a:endParaRPr lang="en-US" altLang="zh-TW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346296" y="4744586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2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163730" y="1813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58130" y="4040982"/>
            <a:ext cx="30367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的小孩都走完了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~</a:t>
            </a: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2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可以當拓樸排序的倒數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</a:b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第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五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個點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360768" y="3752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0023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547938" y="3719513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370108" y="5267821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2</a:t>
            </a:r>
            <a:endParaRPr lang="en-US" altLang="zh-TW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346296" y="4744586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2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163730" y="1813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41810" y="2896393"/>
            <a:ext cx="30367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的小孩都走完了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~</a:t>
            </a: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1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可以當拓樸排序的倒數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</a:b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第六個點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360768" y="3752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5708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換成</a:t>
            </a:r>
            <a:r>
              <a:rPr lang="zh-TW" altLang="en-US" dirty="0" smtClean="0"/>
              <a:t>有向圖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35" cy="5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29" y="2433"/>
              <a:ext cx="142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2029" y="1583"/>
              <a:ext cx="7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22" y="1795"/>
              <a:ext cx="87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341"/>
              <a:ext cx="454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771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547938" y="3719513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370108" y="5267821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2</a:t>
            </a:r>
            <a:endParaRPr lang="en-US" altLang="zh-TW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346296" y="4744586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2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163730" y="1813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360768" y="3752459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D = </a:t>
            </a:r>
            <a:r>
              <a:rPr lang="en-US" altLang="zh-TW" dirty="0" smtClean="0"/>
              <a:t>3</a:t>
            </a:r>
            <a:endParaRPr lang="en-US" altLang="zh-TW" dirty="0"/>
          </a:p>
        </p:txBody>
      </p:sp>
      <p:sp>
        <p:nvSpPr>
          <p:cNvPr id="2" name="文字方塊 1"/>
          <p:cNvSpPr txBox="1"/>
          <p:nvPr/>
        </p:nvSpPr>
        <p:spPr>
          <a:xfrm>
            <a:off x="4164458" y="5637153"/>
            <a:ext cx="45544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剛剛的順序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</a:p>
          <a:p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倒過來就是拓樸排序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: 1 2 6 5 3 4</a:t>
            </a:r>
            <a:endParaRPr lang="zh-TW" altLang="en-US" sz="2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筆跡 2"/>
              <p14:cNvContentPartPr/>
              <p14:nvPr/>
            </p14:nvContentPartPr>
            <p14:xfrm>
              <a:off x="202680" y="5185800"/>
              <a:ext cx="3579480" cy="1587600"/>
            </p14:xfrm>
          </p:contentPart>
        </mc:Choice>
        <mc:Fallback>
          <p:pic>
            <p:nvPicPr>
              <p:cNvPr id="3" name="筆跡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320" y="5176440"/>
                <a:ext cx="3598200" cy="160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658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664341" y="-1"/>
            <a:ext cx="6479659" cy="7232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N = # node;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map[N+1][N+1] = {{…},{…},…};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visited[N+1] = {0};</a:t>
            </a:r>
          </a:p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[N+1];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0;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id){</a:t>
            </a:r>
          </a:p>
          <a:p>
            <a:r>
              <a:rPr lang="zh-TW" alt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&lt;= N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visited[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}   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++]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id;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&lt;= N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 ){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visited[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== 1 )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visited[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= 1;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topoN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- 1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-- )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(“%d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”,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左大括弧 1"/>
          <p:cNvSpPr/>
          <p:nvPr/>
        </p:nvSpPr>
        <p:spPr>
          <a:xfrm>
            <a:off x="2954369" y="4725144"/>
            <a:ext cx="216024" cy="1224136"/>
          </a:xfrm>
          <a:prstGeom prst="lef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-65" y="4797152"/>
            <a:ext cx="29547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我們不會知道最前的點在哪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不過可以透過這樣的方式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讓整個順序還是對的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筆跡 4"/>
              <p14:cNvContentPartPr/>
              <p14:nvPr/>
            </p14:nvContentPartPr>
            <p14:xfrm>
              <a:off x="3193920" y="3703320"/>
              <a:ext cx="2305800" cy="360"/>
            </p14:xfrm>
          </p:contentPart>
        </mc:Choice>
        <mc:Fallback>
          <p:pic>
            <p:nvPicPr>
              <p:cNvPr id="5" name="筆跡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84560" y="3693960"/>
                <a:ext cx="232452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582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096939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向下箭號 3"/>
          <p:cNvSpPr/>
          <p:nvPr/>
        </p:nvSpPr>
        <p:spPr>
          <a:xfrm>
            <a:off x="2411760" y="3933056"/>
            <a:ext cx="44806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62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096939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向下箭號 3"/>
          <p:cNvSpPr/>
          <p:nvPr/>
        </p:nvSpPr>
        <p:spPr>
          <a:xfrm>
            <a:off x="2411760" y="3933056"/>
            <a:ext cx="44806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/>
              <p14:cNvContentPartPr/>
              <p14:nvPr/>
            </p14:nvContentPartPr>
            <p14:xfrm>
              <a:off x="215640" y="835920"/>
              <a:ext cx="8151480" cy="567612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6280" y="826560"/>
                <a:ext cx="8170200" cy="569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649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eda-tutorial.org/en/unofficial/Pictures/SCC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45024"/>
            <a:ext cx="3228975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Strongly Connected Component, SCC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019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dirty="0"/>
              <a:t>先從什麼</a:t>
            </a:r>
            <a:r>
              <a:rPr lang="zh-TW" altLang="en-US" sz="2800" dirty="0" smtClean="0"/>
              <a:t>是</a:t>
            </a:r>
            <a:r>
              <a:rPr lang="en-US" altLang="zh-TW" sz="2800" dirty="0" smtClean="0"/>
              <a:t>connected </a:t>
            </a:r>
            <a:r>
              <a:rPr lang="en-US" altLang="zh-TW" sz="2800" dirty="0" smtClean="0"/>
              <a:t>component(CC)</a:t>
            </a:r>
            <a:r>
              <a:rPr lang="zh-TW" altLang="en-US" sz="2800" dirty="0" smtClean="0"/>
              <a:t>開始</a:t>
            </a:r>
            <a:r>
              <a:rPr lang="en-US" altLang="zh-TW" sz="2800" dirty="0" smtClean="0"/>
              <a:t>…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905075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一個圖可以是分成好幾塊的，每塊就是一個</a:t>
            </a:r>
            <a:r>
              <a:rPr lang="en-US" altLang="zh-TW" dirty="0" smtClean="0"/>
              <a:t>CC</a:t>
            </a:r>
          </a:p>
          <a:p>
            <a:r>
              <a:rPr lang="zh-TW" altLang="en-US" dirty="0" smtClean="0"/>
              <a:t>無</a:t>
            </a:r>
            <a:r>
              <a:rPr lang="zh-TW" altLang="en-US" dirty="0" smtClean="0"/>
              <a:t>向邊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同一</a:t>
            </a:r>
            <a:r>
              <a:rPr lang="zh-TW" altLang="en-US" dirty="0" smtClean="0"/>
              <a:t>個</a:t>
            </a:r>
            <a:r>
              <a:rPr lang="en-US" altLang="zh-TW" dirty="0" smtClean="0"/>
              <a:t>CC</a:t>
            </a:r>
            <a:r>
              <a:rPr lang="zh-TW" altLang="en-US" dirty="0" smtClean="0"/>
              <a:t>上的任兩點一定有路徑相通</a:t>
            </a:r>
            <a:endParaRPr lang="en-US" altLang="zh-TW" dirty="0" smtClean="0"/>
          </a:p>
          <a:p>
            <a:r>
              <a:rPr lang="zh-TW" altLang="en-US" dirty="0"/>
              <a:t>可以</a:t>
            </a:r>
            <a:r>
              <a:rPr lang="zh-TW" altLang="en-US" dirty="0" smtClean="0"/>
              <a:t>用</a:t>
            </a:r>
            <a:r>
              <a:rPr lang="en-US" altLang="zh-TW" dirty="0" smtClean="0"/>
              <a:t>DFS</a:t>
            </a:r>
            <a:r>
              <a:rPr lang="zh-TW" altLang="en-US" dirty="0" smtClean="0"/>
              <a:t>來找</a:t>
            </a:r>
            <a:r>
              <a:rPr lang="en-US" altLang="zh-TW" dirty="0" smtClean="0"/>
              <a:t>(</a:t>
            </a:r>
            <a:r>
              <a:rPr lang="zh-TW" altLang="en-US" dirty="0" smtClean="0"/>
              <a:t>想想看為什麼</a:t>
            </a:r>
            <a:r>
              <a:rPr lang="en-US" altLang="zh-TW" dirty="0" smtClean="0"/>
              <a:t>?)</a:t>
            </a:r>
            <a:endParaRPr lang="zh-TW" altLang="en-US" dirty="0"/>
          </a:p>
        </p:txBody>
      </p:sp>
      <p:pic>
        <p:nvPicPr>
          <p:cNvPr id="2050" name="Picture 2" descr="http://upload.wikimedia.org/wikipedia/commons/thumb/8/85/Pseudoforest.svg/240px-Pseudoforest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878" y="1700808"/>
            <a:ext cx="282492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018160" y="1280160"/>
              <a:ext cx="4683600" cy="4761720"/>
            </p14:xfrm>
          </p:contentPart>
        </mc:Choice>
        <mc:Fallback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8800" y="1270800"/>
                <a:ext cx="4702320" cy="478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716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19055"/>
            <a:ext cx="8229600" cy="1507108"/>
          </a:xfrm>
        </p:spPr>
        <p:txBody>
          <a:bodyPr/>
          <a:lstStyle/>
          <a:p>
            <a:r>
              <a:rPr lang="zh-TW" altLang="en-US" dirty="0" smtClean="0"/>
              <a:t>從無向邊變成有向邊</a:t>
            </a:r>
            <a:endParaRPr lang="en-US" altLang="zh-TW" dirty="0" smtClean="0"/>
          </a:p>
          <a:p>
            <a:r>
              <a:rPr lang="zh-TW" altLang="en-US" dirty="0"/>
              <a:t>不能單純只</a:t>
            </a:r>
            <a:r>
              <a:rPr lang="zh-TW" altLang="en-US" dirty="0" smtClean="0"/>
              <a:t>用</a:t>
            </a:r>
            <a:r>
              <a:rPr lang="en-US" altLang="zh-TW" dirty="0" smtClean="0"/>
              <a:t>DFS (</a:t>
            </a:r>
            <a:r>
              <a:rPr lang="zh-TW" altLang="en-US" dirty="0" smtClean="0"/>
              <a:t>想想看為什麼</a:t>
            </a:r>
            <a:r>
              <a:rPr lang="en-US" altLang="zh-TW" dirty="0" smtClean="0"/>
              <a:t>?)</a:t>
            </a:r>
          </a:p>
          <a:p>
            <a:endParaRPr lang="zh-TW" altLang="en-US" dirty="0"/>
          </a:p>
        </p:txBody>
      </p:sp>
      <p:pic>
        <p:nvPicPr>
          <p:cNvPr id="4" name="Picture 2" descr="http://www.leda-tutorial.org/en/unofficial/Pictures/SCC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573070"/>
            <a:ext cx="3228975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筆跡 4"/>
              <p14:cNvContentPartPr/>
              <p14:nvPr/>
            </p14:nvContentPartPr>
            <p14:xfrm>
              <a:off x="3063240" y="3069720"/>
              <a:ext cx="1404720" cy="1182600"/>
            </p14:xfrm>
          </p:contentPart>
        </mc:Choice>
        <mc:Fallback>
          <p:pic>
            <p:nvPicPr>
              <p:cNvPr id="5" name="筆跡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53880" y="3060360"/>
                <a:ext cx="1423440" cy="120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112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3" y="274638"/>
            <a:ext cx="8219257" cy="1143000"/>
          </a:xfrm>
        </p:spPr>
        <p:txBody>
          <a:bodyPr/>
          <a:lstStyle/>
          <a:p>
            <a:r>
              <a:rPr lang="en-US" altLang="zh-TW" dirty="0" err="1"/>
              <a:t>Kosaraju's</a:t>
            </a:r>
            <a:r>
              <a:rPr lang="en-US" altLang="zh-TW" dirty="0"/>
              <a:t>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95736" y="2060848"/>
            <a:ext cx="6491064" cy="40653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先算出拓樸排序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把原圖的邊反向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從拓樸排序最前面的點開始做</a:t>
            </a:r>
            <a:r>
              <a:rPr lang="en-US" altLang="zh-TW" dirty="0" smtClean="0"/>
              <a:t>DFS</a:t>
            </a:r>
            <a:r>
              <a:rPr lang="zh-TW" altLang="en-US" dirty="0" smtClean="0"/>
              <a:t>，每做一次可走到的點就是在同一個</a:t>
            </a:r>
            <a:r>
              <a:rPr lang="en-US" altLang="zh-TW" dirty="0" smtClean="0"/>
              <a:t>SCC</a:t>
            </a:r>
            <a:r>
              <a:rPr lang="zh-TW" altLang="en-US" dirty="0" smtClean="0"/>
              <a:t>上</a:t>
            </a:r>
            <a:endParaRPr lang="zh-TW" altLang="en-US" dirty="0"/>
          </a:p>
        </p:txBody>
      </p:sp>
      <p:pic>
        <p:nvPicPr>
          <p:cNvPr id="1026" name="Picture 2" descr="http://www.cs.jhu.edu/~kosaraju/kosaraju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04864"/>
            <a:ext cx="1477183" cy="167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3213360" y="3180960"/>
              <a:ext cx="2476080" cy="72000"/>
            </p14:xfrm>
          </p:contentPart>
        </mc:Choice>
        <mc:Fallback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04000" y="3171600"/>
                <a:ext cx="2494800" cy="9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719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187624" y="-27329"/>
            <a:ext cx="6479659" cy="7232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N = # node;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map[N+1][N+1] = {{…},{…},…};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visited[N+1] = {0};</a:t>
            </a:r>
          </a:p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[N+1];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0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sccID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[N+1];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id){</a:t>
            </a:r>
          </a:p>
          <a:p>
            <a:r>
              <a:rPr lang="zh-TW" alt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&lt;= N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map[id][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== 1 &amp;&amp; visited[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visited[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}   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topoN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++]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id;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kosaraju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id,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scc_id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zh-TW" alt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sccID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[id]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scc_id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&lt;= N ;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sz="16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map[</a:t>
            </a:r>
            <a:r>
              <a:rPr lang="en-US" altLang="zh-TW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][id]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== 1 &amp;&amp; visited[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] == 0 ) 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           visited[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   }   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筆跡 2"/>
              <p14:cNvContentPartPr/>
              <p14:nvPr/>
            </p14:nvContentPartPr>
            <p14:xfrm>
              <a:off x="862200" y="137160"/>
              <a:ext cx="7086960" cy="5499720"/>
            </p14:xfrm>
          </p:contentPart>
        </mc:Choice>
        <mc:Fallback>
          <p:pic>
            <p:nvPicPr>
              <p:cNvPr id="3" name="筆跡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2840" y="127800"/>
                <a:ext cx="7105680" cy="551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58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64186" y="1052736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sccN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= 0;</a:t>
            </a:r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&lt;= N ;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( visited[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] == 1 )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       visited[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] = 1;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dfs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&lt;= N ;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++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visited[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topoN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- 1 ;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&gt;= 0 ;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--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( visited[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] == 1 )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kosaraju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sccN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++);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(“The number of SCCs is %d\n”,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sccN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TW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7544" y="594928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亦可參考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DJWS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的演算法筆記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  <a:hlinkClick r:id="rId2"/>
              </a:rPr>
              <a:t>http://www.csie.ntnu.edu.tw/~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u91029/Connectivity.html#a4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1567440" y="1626480"/>
              <a:ext cx="3187800" cy="3272400"/>
            </p14:xfrm>
          </p:contentPart>
        </mc:Choice>
        <mc:Fallback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58080" y="1617120"/>
                <a:ext cx="3206520" cy="329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41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csie.ntnu.edu.tw/~u91029/TopologicalSort3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5"/>
            <a:ext cx="7691213" cy="269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2915816" y="5517232"/>
            <a:ext cx="5464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要有這個順序，這張圖必須是個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DAG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2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11560" y="1190128"/>
            <a:ext cx="795602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“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比我深的所有點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我的子孫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都一定在我的後面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”</a:t>
            </a:r>
          </a:p>
          <a:p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不是唯一解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b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</a:b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203848" y="311890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最前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656442" y="310858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最後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7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有向無環圖</a:t>
            </a:r>
            <a:r>
              <a:rPr lang="en-US" altLang="zh-TW" dirty="0" smtClean="0"/>
              <a:t>DAG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/>
              <a:t>irected </a:t>
            </a:r>
            <a:r>
              <a:rPr lang="en-US" altLang="zh-TW" dirty="0">
                <a:solidFill>
                  <a:srgbClr val="FF0000"/>
                </a:solidFill>
              </a:rPr>
              <a:t>A</a:t>
            </a:r>
            <a:r>
              <a:rPr lang="en-US" altLang="zh-TW" dirty="0"/>
              <a:t>cyclic 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raph</a:t>
            </a:r>
            <a:endParaRPr lang="zh-TW" altLang="en-US" dirty="0"/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lang="zh-TW" altLang="en-US" dirty="0"/>
          </a:p>
        </p:txBody>
      </p:sp>
      <p:pic>
        <p:nvPicPr>
          <p:cNvPr id="2050" name="Picture 2" descr="http://upload.wikimedia.org/wikipedia/commons/thumb/3/39/Directed_acyclic_graph_3.svg/356px-Directed_acyclic_graph_3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24944"/>
            <a:ext cx="4191989" cy="301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線單箭頭接點 4"/>
          <p:cNvCxnSpPr/>
          <p:nvPr/>
        </p:nvCxnSpPr>
        <p:spPr>
          <a:xfrm flipH="1">
            <a:off x="2627784" y="3429000"/>
            <a:ext cx="288032" cy="936104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67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那我們要怎麼用</a:t>
            </a:r>
            <a:r>
              <a:rPr lang="en-US" altLang="zh-TW" dirty="0" smtClean="0"/>
              <a:t>DFS</a:t>
            </a:r>
            <a:br>
              <a:rPr lang="en-US" altLang="zh-TW" dirty="0" smtClean="0"/>
            </a:br>
            <a:r>
              <a:rPr lang="zh-TW" altLang="en-US" dirty="0" smtClean="0"/>
              <a:t>來做拓樸排序呢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http://www.yunol.stes.tc.edu.tw-a.googlepages.com/onion1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077072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35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回顧一下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7164288" y="6092825"/>
            <a:ext cx="1397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堆疊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Stack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18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0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251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0253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6747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回顧一下</a:t>
            </a:r>
            <a:r>
              <a:rPr lang="en-US" altLang="zh-TW" dirty="0"/>
              <a:t>……</a:t>
            </a:r>
            <a:endParaRPr lang="zh-TW" altLang="en-US" dirty="0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3059113" y="2060575"/>
            <a:ext cx="3482975" cy="3411538"/>
            <a:chOff x="1746" y="1298"/>
            <a:chExt cx="2194" cy="2149"/>
          </a:xfrm>
        </p:grpSpPr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1959" y="1583"/>
              <a:ext cx="142" cy="7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 flipH="1">
              <a:off x="2018" y="2433"/>
              <a:ext cx="153" cy="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2029" y="1583"/>
              <a:ext cx="8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3093" y="1583"/>
              <a:ext cx="14" cy="1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 flipV="1">
              <a:off x="3152" y="2205"/>
              <a:ext cx="59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 flipV="1">
              <a:off x="2109" y="2341"/>
              <a:ext cx="104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4" name="Oval 10"/>
            <p:cNvSpPr>
              <a:spLocks noChangeArrowheads="1"/>
            </p:cNvSpPr>
            <p:nvPr/>
          </p:nvSpPr>
          <p:spPr bwMode="auto">
            <a:xfrm>
              <a:off x="1746" y="1298"/>
              <a:ext cx="425" cy="425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1275" name="Oval 11"/>
            <p:cNvSpPr>
              <a:spLocks noChangeArrowheads="1"/>
            </p:cNvSpPr>
            <p:nvPr/>
          </p:nvSpPr>
          <p:spPr bwMode="auto">
            <a:xfrm>
              <a:off x="2809" y="1370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1276" name="Oval 12"/>
            <p:cNvSpPr>
              <a:spLocks noChangeArrowheads="1"/>
            </p:cNvSpPr>
            <p:nvPr/>
          </p:nvSpPr>
          <p:spPr bwMode="auto">
            <a:xfrm>
              <a:off x="1888" y="2148"/>
              <a:ext cx="425" cy="426"/>
            </a:xfrm>
            <a:prstGeom prst="ellipse">
              <a:avLst/>
            </a:prstGeom>
            <a:solidFill>
              <a:srgbClr val="9933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1277" name="Oval 13"/>
            <p:cNvSpPr>
              <a:spLocks noChangeArrowheads="1"/>
            </p:cNvSpPr>
            <p:nvPr/>
          </p:nvSpPr>
          <p:spPr bwMode="auto">
            <a:xfrm>
              <a:off x="1746" y="3022"/>
              <a:ext cx="425" cy="425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1278" name="Oval 14"/>
            <p:cNvSpPr>
              <a:spLocks noChangeArrowheads="1"/>
            </p:cNvSpPr>
            <p:nvPr/>
          </p:nvSpPr>
          <p:spPr bwMode="auto">
            <a:xfrm>
              <a:off x="2880" y="2568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1279" name="Oval 15"/>
            <p:cNvSpPr>
              <a:spLocks noChangeArrowheads="1"/>
            </p:cNvSpPr>
            <p:nvPr/>
          </p:nvSpPr>
          <p:spPr bwMode="auto">
            <a:xfrm>
              <a:off x="3515" y="1979"/>
              <a:ext cx="425" cy="425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0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900113" y="20605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>
                <a:latin typeface="華康儷中黑" pitchFamily="49" charset="-120"/>
                <a:ea typeface="華康儷中黑" pitchFamily="49" charset="-120"/>
              </a:rPr>
              <a:t>D: </a:t>
            </a:r>
            <a:r>
              <a:rPr lang="zh-TW" altLang="en-US" sz="2400">
                <a:latin typeface="華康儷中黑" pitchFamily="49" charset="-120"/>
                <a:ea typeface="華康儷中黑" pitchFamily="49" charset="-120"/>
              </a:rPr>
              <a:t>深度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555875" y="35734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1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124075" y="4868863"/>
            <a:ext cx="736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D = 2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7451725" y="5661025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7451725" y="5157788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7451725" y="4652963"/>
            <a:ext cx="720725" cy="4318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zh-TW" b="1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1295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1370</Words>
  <Application>Microsoft Office PowerPoint</Application>
  <PresentationFormat>如螢幕大小 (4:3)</PresentationFormat>
  <Paragraphs>421</Paragraphs>
  <Slides>36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36</vt:i4>
      </vt:variant>
    </vt:vector>
  </HeadingPairs>
  <TitlesOfParts>
    <vt:vector size="37" baseType="lpstr">
      <vt:lpstr>Office 佈景主題</vt:lpstr>
      <vt:lpstr>101北一女中 資訊選手培訓營</vt:lpstr>
      <vt:lpstr>拓樸排序  Topological sort</vt:lpstr>
      <vt:lpstr>PowerPoint 簡報</vt:lpstr>
      <vt:lpstr>PowerPoint 簡報</vt:lpstr>
      <vt:lpstr>有向無環圖DAG</vt:lpstr>
      <vt:lpstr>那我們要怎麼用DFS 來做拓樸排序呢?</vt:lpstr>
      <vt:lpstr>回顧一下……</vt:lpstr>
      <vt:lpstr>回顧一下……</vt:lpstr>
      <vt:lpstr>回顧一下……</vt:lpstr>
      <vt:lpstr>回顧一下……</vt:lpstr>
      <vt:lpstr>回顧一下……</vt:lpstr>
      <vt:lpstr>回顧一下……</vt:lpstr>
      <vt:lpstr>回顧一下……</vt:lpstr>
      <vt:lpstr>回顧一下……</vt:lpstr>
      <vt:lpstr>回顧一下……</vt:lpstr>
      <vt:lpstr>回顧一下……</vt:lpstr>
      <vt:lpstr>回顧一下……</vt:lpstr>
      <vt:lpstr>回顧一下……</vt:lpstr>
      <vt:lpstr>換成有向圖</vt:lpstr>
      <vt:lpstr>換成有向圖</vt:lpstr>
      <vt:lpstr>換成有向圖</vt:lpstr>
      <vt:lpstr>換成有向圖</vt:lpstr>
      <vt:lpstr>換成有向圖</vt:lpstr>
      <vt:lpstr>換成有向圖</vt:lpstr>
      <vt:lpstr>換成有向圖</vt:lpstr>
      <vt:lpstr>換成有向圖</vt:lpstr>
      <vt:lpstr>換成有向圖</vt:lpstr>
      <vt:lpstr>換成有向圖</vt:lpstr>
      <vt:lpstr>PowerPoint 簡報</vt:lpstr>
      <vt:lpstr>PowerPoint 簡報</vt:lpstr>
      <vt:lpstr>Strongly Connected Component, SCC</vt:lpstr>
      <vt:lpstr>先從什麼是connected component(CC)開始…</vt:lpstr>
      <vt:lpstr>SCC</vt:lpstr>
      <vt:lpstr>Kosaraju's Algorithm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101北一女中 資訊選手培訓營</dc:title>
  <dc:creator>anfranion</dc:creator>
  <cp:lastModifiedBy>anfranion</cp:lastModifiedBy>
  <cp:revision>144</cp:revision>
  <dcterms:created xsi:type="dcterms:W3CDTF">2012-07-01T01:38:16Z</dcterms:created>
  <dcterms:modified xsi:type="dcterms:W3CDTF">2012-07-15T04:53:23Z</dcterms:modified>
</cp:coreProperties>
</file>