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43" r:id="rId13"/>
    <p:sldId id="338" r:id="rId14"/>
    <p:sldId id="339" r:id="rId15"/>
    <p:sldId id="340" r:id="rId16"/>
    <p:sldId id="341" r:id="rId17"/>
    <p:sldId id="342" r:id="rId18"/>
    <p:sldId id="344" r:id="rId19"/>
    <p:sldId id="345" r:id="rId20"/>
    <p:sldId id="346" r:id="rId21"/>
    <p:sldId id="347" r:id="rId22"/>
    <p:sldId id="348" r:id="rId23"/>
    <p:sldId id="349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6600"/>
    <a:srgbClr val="009900"/>
    <a:srgbClr val="FFFFFF"/>
    <a:srgbClr val="9BBB59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1:05.2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F7608866-4BAA-4207-AF2B-8F9BA55930CC}" emma:medium="tactile" emma:mode="ink">
          <msink:context xmlns:msink="http://schemas.microsoft.com/ink/2010/main" type="writingRegion" rotatedBoundingBox="8146,9779 11085,9779 11085,11720 8146,11720"/>
        </emma:interpretation>
      </emma:emma>
    </inkml:annotationXML>
    <inkml:traceGroup>
      <inkml:annotationXML>
        <emma:emma xmlns:emma="http://www.w3.org/2003/04/emma" version="1.0">
          <emma:interpretation id="{068FFF85-CB59-4729-B0CB-EB9C6463E178}" emma:medium="tactile" emma:mode="ink">
            <msink:context xmlns:msink="http://schemas.microsoft.com/ink/2010/main" type="paragraph" rotatedBoundingBox="8146,9779 11085,9779 11085,11720 8146,117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3A1147-7499-4CD7-8371-4B4B6AC47C11}" emma:medium="tactile" emma:mode="ink">
              <msink:context xmlns:msink="http://schemas.microsoft.com/ink/2010/main" type="line" rotatedBoundingBox="8146,9779 11085,9779 11085,11720 8146,11720"/>
            </emma:interpretation>
          </emma:emma>
        </inkml:annotationXML>
        <inkml:traceGroup>
          <inkml:annotationXML>
            <emma:emma xmlns:emma="http://www.w3.org/2003/04/emma" version="1.0">
              <emma:interpretation id="{08C23AF0-B784-41E5-A9CC-37AF14781777}" emma:medium="tactile" emma:mode="ink">
                <msink:context xmlns:msink="http://schemas.microsoft.com/ink/2010/main" type="inkWord" rotatedBoundingBox="8146,11593 8763,11593 8763,11720 8146,11720"/>
              </emma:interpretation>
              <emma:one-of disjunction-type="recognition" id="oneOf0">
                <emma:interpretation id="interp0" emma:lang="zh-TW" emma:confidence="0">
                  <emma:literal>、</emma:literal>
                </emma:interpretation>
                <emma:interpretation id="interp1" emma:lang="zh-TW" emma:confidence="0">
                  <emma:literal>_</emma:literal>
                </emma:interpretation>
                <emma:interpretation id="interp2" emma:lang="zh-TW" emma:confidence="0">
                  <emma:literal>一</emma:literal>
                </emma:interpretation>
                <emma:interpretation id="interp3" emma:lang="zh-TW" emma:confidence="0">
                  <emma:literal>-</emma:literal>
                </emma:interpretation>
                <emma:interpretation id="interp4" emma:lang="zh-TW" emma:confidence="0">
                  <emma:literal>ㄧ</emma:literal>
                </emma:interpretation>
              </emma:one-of>
            </emma:emma>
          </inkml:annotationXML>
          <inkml:trace contextRef="#ctx0" brushRef="#br0">8146 11593,'0'0,"37"18,-1-18,36 19,19-1,-73-18,37 18,17 0,-54-18,19 18,-19-18,36 18,-54-18,18 0,1 0,-1 0,-18 0,18 0,0 0,0 0,-18 0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7:27.6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18633 8999,'-18'0,"18"18,-18 0,-1 0,-17 19,36-19,-36 36,36 1,-18-37,18 18,0 0,0 19,0-37,0 36,0-36,0 19,0-37,0 36,18-18,-18-18,18 18,0 0,0-18,0 19,1-19,-1 0,18 0,-18 0,18 0,1 0,-1-19,-18 19,37-54,-37 54,0-36,18-1,0-17,1 18,-19-1,-18 19,18-18,-18 18,0-18,0 17,0-17,0 18,0 0,0 0,-36-19,-1 19,-17 0,54 0,-36 18,-19-18,37 0,0 18,-18 0,18-18,-1 18,-35-19,36 19,0 0,0 0,-1 0,1 0,18 0,-18 0,18 0,-18 0,0 0,18 19,0-1,0 0,0-18,0 18</inkml:trace>
  <inkml:trace contextRef="#ctx0" brushRef="#br0" timeOffset="648.037">19540 8799,'-18'0,"-37"37,19-1,18-18,-55 36,55-17,-18 17,18-18,18 1,0 17,0 1,0 17,0-17,0-1,0 0,0 19,0-19,0 1,0 17,18-53,-18-1,0-18,18 18,-18-18,18 18,37 0,-37-18,54 0</inkml:trace>
  <inkml:trace contextRef="#ctx0" brushRef="#br0" timeOffset="1343.0768">19903 9198,'0'0,"0"73,-18-19,0 37,-1-36,1-1,18-18,0 19,0-55,-18 18,18-18,0-36,18-37,37-18,-19 1,37-1,-55 55,0 17,18-35,-18 54,0 0,-18 0,37 0,-19 0,-18 0,36 0,-36 18,36 37,-36-37,0 18,19 18,-19-17,0-1,0-18,0 37,0-37,0 0</inkml:trace>
  <inkml:trace contextRef="#ctx0" brushRef="#br0" timeOffset="1977.113">20520 8890,'18'0,"0"0,18 0,-36 18,18-18,-18 18,19-18,-19 37,18-37,-18 36,0 0,18 37,-18-55,0 18,0 0,0 37,0-37,0 19,0-1,0-18,0 1,0 17,0-18,0 19,0-19,0-18,0 19,0 17,0-18,0-18,0 19,0-19,-18-18,18 0,-18 0</inkml:trace>
  <inkml:trace contextRef="#ctx0" brushRef="#br0" timeOffset="3263.1866">5425 8926,'0'0,"36"0,19 0,-19 0,18 0,-17 0,17 0,19 18,-55-18,18 0,-36 0,18 0,0 0,0 0</inkml:trace>
  <inkml:trace contextRef="#ctx0" brushRef="#br0" timeOffset="4047.2314">5842 8872,'0'0,"0"0,55 0,-37 0,0 0,18 0,0 18,-36 0,19-18,-19 36,0 1,0-19,0 0,0 0,0 18,0-17,-37 17,37-36,-18 36,0-36,18 0,-18 18,18 0,-18-18,18 19,-18-19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8:27.9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3502 7402,'0'-18,"0"18,18 0,0 0,18 0,-36 0,37 0,-19 0,-18 0,18 0,0 0,0 0,0 0,0 0,19 0,-19 18,0-18,0 0,-18 0,36 0,37 37,-37-37,55 0,-37 0,19 18,18-18,-19 18,-17-18,17 36,19-18,-37-18,-35 0,35 18,0-18,-17 0,-1 0,-18 0,18 0,1 0,-37 0,36 0,-36 0,18 0,0 0,0 0,-18 0,19 19,-19-19,18 0,0 0,-18 0,0-19,0 1,0 18,0-18,0 0,-18 0,18 18,0-18,0 0,0-1,0 19,0-18,-37 0,37 0,0 18,0-18,0 0,0 0,0-1,-18 1,18 18,0-18</inkml:trace>
  <inkml:trace contextRef="#ctx0" brushRef="#br0" timeOffset="6712.3839">5334 9652,'36'0,"1"0,17 0,1 0,17 0,1 18,36 0,-37-18,37 18,-36-18,17 19,-17-1,18-18,-19 18,1-18,-37 0,0 0,-18 0,1 0,-19 0,18 0</inkml:trace>
  <inkml:trace contextRef="#ctx0" brushRef="#br0" timeOffset="11679.668">9217 11285,'-91'0,"-109"0,1 0,-55 18,-18-18,36 0,-73 0,92 0,17 0,-36 0,55 0,18 0,-1 0,1 0,18 0,-37 0,1 0,18 0,36 0,-37 0,56 0,-1 0,-36 0,72 0,0 0,19 0,0 0,-1 0,1 0,-1 0,19 0,-37 0,1 0,-1 0,-36 0,1 0,17 0,-18 0,-36 0,54 0,-18 0,0 0,37 0,-19 0,37 18,-19-18,19 0,36 18,-1-18,-17 0,0 18,36-18,-18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9:18.6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6060 5969,'36'0,"-18"0,19 0,-19 0,36 0,-18 0,-17 0,-1 0,18 0,0 0,-36 0,37 0,-19 0,18 0,-18 0,18 0,1 0,-1 0,0 0,1 0,17 0,0 0,19 0,-19 0,19 0,0 0,-1 0,-17 0,17 0,19 0,-19 0,-17 0,17 0,1 0,18 18,-37-18,37 0,-55 0,37 0,-19 0,1 0,-19 0,0 0,-18 0,19 0,-19 0,0 0,0 0,-18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50:42.1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11212 10523,'0'-18,"91"18,-36 0,53 0,-53 0,17 0,1 0,-19 0,-17 0,-1 0,-18 0,0 0,0 0,1 0,-1 0,18 0,-18 0,0 0,19 0,-1 0,-18 0,36 0,1 0,-1 0,1 0,17 0,-17 0,-37 0,36 18,-17-18,-19 0,36 0,-36 0,19 0,-1 0,-36 0,36 0,0 0,-17 0,-1 0,18 0,0 0,-36 0,37 0,-1 0,18 0,-17 0,-1 0,0 0,0 0,19 0,-19 0,-18 0,19 0,-1 0,-36 0,54 0,1 18,-37-18,36 18,19-18,-1 0,-35 18,-1-18,18 18,1-18,-1 19,-17-19,17 0,-36 0,18 0,19 0,17 36,-17-36,-19 0,0 18,19-18,-55 0,36 0,0 0,-36 0,19 0,-1 0,0 0,0 0,18 0,-36 0,37 0,-19 0,0 0,0 0,0 0,18 0,-17 0,35 0,-18 0,1 0,17 0,-18 0,1 0,-1 0,0 0,-18 0,19 0,-19 0,-18 0,36 0,-36 0,18 0,-18 0,36 0,-36 0,19 0,-19 0,36 0,-36 0,18 0,-18 0,36 0,-36 0,18 0,-18 0,37 0,-37 0,18 0,-18 0</inkml:trace>
  <inkml:trace contextRef="#ctx0" brushRef="#br0" timeOffset="5488.3139">7947 10505,'0'18,"18"-18,-18 0,18 0,18 0,19 0,-37 0,0 0,18 0,1 0,-1 0,36 0,-17 0,36 0,-19 0,37 0,18 0,-36 0,18 0,-37 0,37 0,-55 0,1 0,-1 0,-36 0,19 0,-1 0,18 0,-35 0,17 36,0-36,19 0,-19 0,-18 0,18 0,1 0,-1 0,-36 0,36 0,0 0,-36 0,19 0,-1 0,18 0,-36 0</inkml:trace>
  <inkml:trace contextRef="#ctx0" brushRef="#br0" timeOffset="11584.6626">15730 9017,'-18'0,"0"0,-19 54,37-54,-36 37,0-19,18 36,0-36,-37 37,55-19,-18 0,18-17,-36 35,36-36,0 37,-18-19,-1 0,19 19,0-37,-18 36,18-36,0 19,0 17,0 0,0-17,0 17,0 1,0-19,0 18,0-17,0-1,0 18,0-36,18 1,-18-1,19 18,-1-36,-18 18,0-18,18 18,0 0,0-18,18 0,-17 37,35-37</inkml:trace>
  <inkml:trace contextRef="#ctx0" brushRef="#br0" timeOffset="12456.7125">20574 8999,'-18'0,"18"36,0 37,0-1,0 1,0 18,0-19,-36 37,18-36,18 35,-19-35,-35 18,0 18,-1-19,1 1,-73 36,72-54,-17 17,-19-17,0 18,-18-1,37-35,-37-1,18 1,55-37,18-18,0 0,18 18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51:52.4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6459 10505,'0'18,"0"18,0 37,0-37,0 18,0-35,0 35,0-36,0 18,0-17,0 17,0-18,0 0,0 18,0-17,0 35,18-36,-18 18,18-17,0 17,-18-18,19 0,-1 0,-18-18,18 37,-18-37,18 0,0 0,-18 0,18 0,37 0</inkml:trace>
  <inkml:trace contextRef="#ctx0" brushRef="#br0" timeOffset="1048.06">10215 10632,'18'0,"0"18,0-18,-18 18,36 0,-36 0,18-18,-18 18,19 19,-1-37,-18 36,0-18,18 0,-18 19,0-1,0-18,0 0,0 37,0-19,0 0,0-18,0 19,-18-1,18-18,0 18,-18 1,-1-37,1 36,0-36,18 18,-18 0,0 0,0-18,18 0</inkml:trace>
  <inkml:trace contextRef="#ctx0" brushRef="#br0" timeOffset="3096.1771">11339 11249,'55'0,"36"0,90 18,-18 0,19-18,17 0,-54 0,55 54,-37-17,-36-19,0 18,-36-36,-37 0,1 0,-19 0,-36 0,36 0,-17 0,-19 0,18 0,18 0,-18 0,18 0,-36 0,19 0,17 0,-36 0,18 0,-18 0,36 0,-36 0,18 0,-18 0,37 0,-37 0,36 0,-18 0,-18 0,18 0,0 0,-18 0</inkml:trace>
  <inkml:trace contextRef="#ctx0" brushRef="#br0" timeOffset="35905.0537">22443 14242,'0'0,"-36"0,17 18,-35 19,18-1,-1 0,1 0,0 19,0-1,17-17,1 17,18-18,0-18,0 19,0-1,0 0,0-18,0 19,0-19,18 18,1-18,-1 19,0-19,-18 0,36-18,-36 0,18 18,-18-18,37 18,-37-18,18 0,-18 0,36 0,-36 0,18 0,-18 0,36 0,1 0,-1 0,-18 0,55-54,-73 36,72-37,-72 55,18-18,19-36,-37 54,0-37,0 37,0-18,0 0,0 0,0-18,0-1,0 37,0-36,0 18,0 0,0-19,0 19,0 0,-18 0,-1 0,1 0,0 0,18-1,-18 1,18 0,-36 0,36 0,-18 0,-1 0,1 18</inkml:trace>
  <inkml:trace contextRef="#ctx0" brushRef="#br0" timeOffset="36482.0867">22933 14224,'0'0,"0"18,0 37,0 17,-18-17,18-37,0 54,0-17,0-1,0-18,0 55,0-18,0-19,0 1,0-1,18-18,0 19,18-19,-18 0,-18-18,18 1,-18-1,19-18,-1 0,-18 0,18 0,0 0,0 0,18 0</inkml:trace>
  <inkml:trace contextRef="#ctx0" brushRef="#br0" timeOffset="36969.1145">23277 14424,'-18'-19,"18"19,0 55,0-19,0 37,0-1,18-17,-18-1,0 37,0-73,0 0,19 0,-19-18,0 0,0-72,0 17,0-17,18-1,-18 37,36-19,-36 19,0 0</inkml:trace>
  <inkml:trace contextRef="#ctx0" brushRef="#br0" timeOffset="37625.1521">23513 14278,'18'0,"1"0,-1 19,0 17,-18-18,0 0,18-18,-18 18,0-18,0 18,0 1,0 17,0-18,0 0,0 18,0 1,0-19,0 54,18 19,18-55,-36 1,19 17,-19-18,0-17,0-1,0 18,0-36,0 18,-19-18,19-18</inkml:trace>
  <inkml:trace contextRef="#ctx0" brushRef="#br0" timeOffset="38288.19">23513 14315,'0'-18,"0"18,-18 0,-18 0,36 18,-18 0,18 0,-18 0,-1 0,19 19,-18-37,18 18,0 0,0 0,0-18,-18 18,18-18,0 18,0-18</inkml:trace>
  <inkml:trace contextRef="#ctx0" brushRef="#br0" timeOffset="39177.2408">23622 14061,'18'-37,"19"37,-19 0,18 0,0 0,1 0,-37 0,18 0,0 0,-18 19,18-1,-18 0,0 0,0 0,0 0,0 0,0-18,0 19,0-1,-18 0,0-18,0 18,-19-18,37 0,-18 0,0 0,18 36,0-36,18 0,18 0,1 18,-1-18,-18 0,-18 0,36 0,-17 0,-19 0,18 0,0 0,0 0,-18 0</inkml:trace>
  <inkml:trace contextRef="#ctx0" brushRef="#br0" timeOffset="39784.2755">24293 13952,'0'0,"19"18,17 18,-18 1,55 35,-37-36,0 19,19-19,-1 37,0-37,-35 0,17 1,-18-1,-18 0,18-18,-18 37,0-19,0 0,0 1,-18 35,-18 1,-19-37,19 37,-37-37,-17 55,17-37,37-18,-55 19,73-19,-18-36,-1 36,37-36</inkml:trace>
  <inkml:trace contextRef="#ctx0" brushRef="#br0" timeOffset="41784.3899">10015 9652,'0'0,"36"0,1 0,17 0,-18 0,37 0,-19 0,19 18,-37-18,-18 0,37 36,-37-36,0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1:21.7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335EABD6-C157-4BE8-B4F5-E8CE5967C610}" emma:medium="tactile" emma:mode="ink">
          <msink:context xmlns:msink="http://schemas.microsoft.com/ink/2010/main" type="inkDrawing" rotatedBoundingBox="9243,12287 12972,12519 12954,12794 9226,12563" shapeName="Other"/>
        </emma:interpretation>
      </emma:emma>
    </inkml:annotationXML>
    <inkml:trace contextRef="#ctx0" brushRef="#br0">9235 12428,'0'0,"18"0,0 0,0 0,-18 0,37 0,-19 0,-18 0,36 0,-18 0,0 0,19 0,-1 0,0 0,-18 0,19 0,17 0,-18 0,19 0,-1 0,-18 0,19 0,-1 0,-17 0,-1 0,18 36,-36-36,55 0,-73 0,36 0,-18 0,55 18,-73-18,18 0,18 0,19 0,-55 18,18-18,55 19,-73-19,36 0,0 18,19 0,-19-18,0 0,19 18,-19-18,18 0,1 18,-1-18,1 18,-19-18,18 18,19-18,-19 0,19 19,-37-19,19 18,-1-18,0 18,1-18,-1 0,-17 18,-1-18,0 0,0 18,1-18,-19 0,18 0,-36 0,18 0,19 0,-37 0,18 0,18 0,-36 0,36 0,1 0,-37 0,18 0,0 0,0 0,0 0,18 0,19-36,-55 36,18 0,0 0,37 0,-55-18,36 18,0 0,19 0,-37-37,0 37,18-18,0 18,-17 0,35 0,-36 0,0-18,19 18,-1 0,-18 0,0 0,0-18,0 18,37 0,-55 0,18-18,-18 18,36 0,-18-18,1 18,-19 0,18 0,-18 0,18 0,-18-18,18 18,18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1:31.6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7DE4CB88-8637-4462-881E-67BF00EB040D}" emma:medium="tactile" emma:mode="ink">
          <msink:context xmlns:msink="http://schemas.microsoft.com/ink/2010/main" type="inkDrawing" rotatedBoundingBox="17461,10910 20156,11173 20008,12684 17314,12420" hotPoints="20155,11700 18635,12425 17112,11708 18632,10984" semanticType="enclosure" shapeName="Ellipse"/>
        </emma:interpretation>
      </emma:emma>
    </inkml:annotationXML>
    <inkml:trace contextRef="#ctx0" brushRef="#br0">19957 12555,'-18'0,"18"0,-36 0,18 0,-19 0,19 0,0 0,-36 0,17 0,-17 0,18 0,18 0,-19 0,1 0,-18 0,-1 0,37 0,-36 0,17 0,-17 0,-1 0,-17 0,-1 0,19 0,-37 0,-18 0,-18 0,18-36,37 17,-55 1,72 18,-53-18,35 18,0-36,-17 18,35 0,1 18,18-37,-1 19,-17 0,-37-18,55 18,-19-1,19 19,-18-36,36 18,-1 18,1-18,0-18,0 17,18-17,0 0,0-19,0 1,0-19,0 1,0 17,18-17,-18-1,18 19,0-1,19 1,-19 18,0-1,18 1,-36 18,37 0,-19 0,36-19,1 19,-19 18,0-18,19-18,35 18,-53 18,17 0,0-18,1 18,36-37,-55 37,36 0,1 0,-19 0,19 0,18 0,-19 0,19 0,0 0,-37 0,1 0,-1 0,-36 0,18 0,1 0,-37 0,36 0,0 0,19 0,-19 18,-18-18,37 0,-19 37,-18-37,18 18,1-18,-19 0,18 18,18 18,-35-36,-1 18,0 1,0 17,18-18,1 36,-1-35,-36-1,18 18,18-18,-36 18,18-36,19 55,-19-19,-18-36,0 36,18-36,-18 19,36 35,-18-54,-18 18,0 0,19 0,17 19,-36-19,0 18,0-18,0 0,18 19,-18-19,0 18,0-18,0 37,0-1,0 19,0-73,0 54,0-18,0 1,-18-1,18-18,-18 0,18-18,0 18,0 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1:33.36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6E38D0-3FA5-4A96-A8CD-1C4CDD58A13C}" emma:medium="tactile" emma:mode="ink">
          <msink:context xmlns:msink="http://schemas.microsoft.com/ink/2010/main" type="writingRegion" rotatedBoundingBox="9942,10490 10777,10490 10777,10922 9942,10922"/>
        </emma:interpretation>
      </emma:emma>
    </inkml:annotationXML>
    <inkml:traceGroup>
      <inkml:annotationXML>
        <emma:emma xmlns:emma="http://www.w3.org/2003/04/emma" version="1.0">
          <emma:interpretation id="{0491B8BD-0889-42ED-A36C-F54E006C4556}" emma:medium="tactile" emma:mode="ink">
            <msink:context xmlns:msink="http://schemas.microsoft.com/ink/2010/main" type="paragraph" rotatedBoundingBox="9942,10490 10777,10490 10777,10922 9942,109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E1DBBE-DBA4-4D7F-8DAA-3CC84A038D87}" emma:medium="tactile" emma:mode="ink">
              <msink:context xmlns:msink="http://schemas.microsoft.com/ink/2010/main" type="line" rotatedBoundingBox="9942,10490 10777,10490 10777,10922 9942,10922"/>
            </emma:interpretation>
          </emma:emma>
        </inkml:annotationXML>
        <inkml:traceGroup>
          <inkml:annotationXML>
            <emma:emma xmlns:emma="http://www.w3.org/2003/04/emma" version="1.0">
              <emma:interpretation id="{6E913AA9-F0F3-4E92-A600-D7F1592D27AE}" emma:medium="tactile" emma:mode="ink">
                <msink:context xmlns:msink="http://schemas.microsoft.com/ink/2010/main" type="inkWord" rotatedBoundingBox="10139,10445 10504,10746 10279,11020 9913,10720"/>
              </emma:interpretation>
              <emma:one-of disjunction-type="recognition" id="oneOf0">
                <emma:interpretation id="interp0" emma:lang="zh-TW" emma:confidence="0">
                  <emma:literal>&lt;</emma:literal>
                </emma:interpretation>
                <emma:interpretation id="interp1" emma:lang="zh-TW" emma:confidence="0">
                  <emma:literal>〈</emma:literal>
                </emma:interpretation>
                <emma:interpretation id="interp2" emma:lang="zh-TW" emma:confidence="0">
                  <emma:literal>之</emma:literal>
                </emma:interpretation>
                <emma:interpretation id="interp3" emma:lang="zh-TW" emma:confidence="0">
                  <emma:literal>光</emma:literal>
                </emma:interpretation>
                <emma:interpretation id="interp4" emma:lang="zh-TW" emma:confidence="0">
                  <emma:literal>亡</emma:literal>
                </emma:interpretation>
              </emma:one-of>
            </emma:emma>
          </inkml:annotationXML>
          <inkml:trace contextRef="#ctx0" brushRef="#br0">10215 10577,'0'0,"-19"0,1 0,-36 18,54-18,-36 19,-19 17,37-18,0 0,-18-18,36 0,-19 0,19 18,0 0,0 1,19-1,53 0,-17 0,-19 18,18-18,1 1,-37-1,18-18,-18 0,0 36,1-36,-19 0,18 0,-18 0</inkml:trace>
          <inkml:trace contextRef="#ctx0" brushRef="#br1" timeOffset="926636.0005">10193 10490</inkml:trace>
        </inkml:traceGroup>
        <inkml:traceGroup>
          <inkml:annotationXML>
            <emma:emma xmlns:emma="http://www.w3.org/2003/04/emma" version="1.0">
              <emma:interpretation id="{2C864DC8-6D0E-443E-9090-37BF47D7764D}" emma:medium="tactile" emma:mode="ink">
                <msink:context xmlns:msink="http://schemas.microsoft.com/ink/2010/main" type="inkWord" rotatedBoundingBox="10174,10631 10776,10522 10782,10553 10180,10662"/>
              </emma:interpretation>
              <emma:one-of disjunction-type="recognition" id="oneOf1">
                <emma:interpretation id="interp5" emma:lang="zh-TW" emma:confidence="0">
                  <emma:literal>/</emma:literal>
                </emma:interpretation>
                <emma:interpretation id="interp6" emma:lang="zh-TW" emma:confidence="0">
                  <emma:literal>_</emma:literal>
                </emma:interpretation>
                <emma:interpretation id="interp7" emma:lang="zh-TW" emma:confidence="0">
                  <emma:literal>入</emma:literal>
                </emma:interpretation>
                <emma:interpretation id="interp8" emma:lang="zh-TW" emma:confidence="0">
                  <emma:literal>一</emma:literal>
                </emma:interpretation>
                <emma:interpretation id="interp9" emma:lang="zh-TW" emma:confidence="0">
                  <emma:literal>十</emma:literal>
                </emma:interpretation>
              </emma:one-of>
            </emma:emma>
          </inkml:annotationXML>
          <inkml:trace contextRef="#ctx0" brushRef="#br0" timeOffset="-752.0431">10777 10523,'0'18,"-36"-18,-19 18,19 0,0-18,-1 0,19 0,0 18,0-18,0 0,-18 0,17 0,1 19,-18-19,18 0,0 0,-19 0,19 0,-18 0,0 18,36 0,-18-18,-1 0,1 0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1:23.9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431615CD-C174-4849-A796-EE14432F946B}" emma:medium="tactile" emma:mode="ink">
          <msink:context xmlns:msink="http://schemas.microsoft.com/ink/2010/main" type="writingRegion" rotatedBoundingBox="13970,12246 17036,12246 17036,12573 13970,12573"/>
        </emma:interpretation>
      </emma:emma>
    </inkml:annotationXML>
    <inkml:traceGroup>
      <inkml:annotationXML>
        <emma:emma xmlns:emma="http://www.w3.org/2003/04/emma" version="1.0">
          <emma:interpretation id="{22A9EB38-02D6-46E6-922E-C0C4AA38F071}" emma:medium="tactile" emma:mode="ink">
            <msink:context xmlns:msink="http://schemas.microsoft.com/ink/2010/main" type="paragraph" rotatedBoundingBox="13970,12246 17036,12246 17036,12573 13970,125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BC3760-4DC9-44B3-B521-550C01201C09}" emma:medium="tactile" emma:mode="ink">
              <msink:context xmlns:msink="http://schemas.microsoft.com/ink/2010/main" type="line" rotatedBoundingBox="13970,12246 17036,12246 17036,12573 13970,12573"/>
            </emma:interpretation>
          </emma:emma>
        </inkml:annotationXML>
        <inkml:traceGroup>
          <inkml:annotationXML>
            <emma:emma xmlns:emma="http://www.w3.org/2003/04/emma" version="1.0">
              <emma:interpretation id="{6A3C2F2F-7F04-4572-AE32-24D98B27C484}" emma:medium="tactile" emma:mode="ink">
                <msink:context xmlns:msink="http://schemas.microsoft.com/ink/2010/main" type="inkWord" rotatedBoundingBox="13970,12246 17036,12246 17036,12573 13970,12573"/>
              </emma:interpretation>
              <emma:one-of disjunction-type="recognition" id="oneOf0">
                <emma:interpretation id="interp0" emma:lang="zh-TW" emma:confidence="0">
                  <emma:literal>一</emma:literal>
                </emma:interpretation>
                <emma:interpretation id="interp1" emma:lang="zh-TW" emma:confidence="0">
                  <emma:literal>_</emma:literal>
                </emma:interpretation>
                <emma:interpretation id="interp2" emma:lang="zh-TW" emma:confidence="0">
                  <emma:literal>~</emma:literal>
                </emma:interpretation>
                <emma:interpretation id="interp3" emma:lang="zh-TW" emma:confidence="0">
                  <emma:literal>ㄧ</emma:literal>
                </emma:interpretation>
                <emma:interpretation id="interp4" emma:lang="zh-TW" emma:confidence="0">
                  <emma:literal>」</emma:literal>
                </emma:interpretation>
              </emma:one-of>
            </emma:emma>
          </inkml:annotationXML>
          <inkml:trace contextRef="#ctx0" brushRef="#br0">13988 12319,'-18'0,"18"18,0 0,0 0,0-18,0 19,0-1,0 0,0-18,0 18,0 0,0 0,18-18,0 0,1 0,-1 0,0 0,18 0,-18 0,37 0,-19 0,0 0,1 0,-19 0,18 0,0 0,19 0,-1 0,-18 0,19 0,17 0,-35 0,-1 0,18 0,1 0,-37 0,18 0,-18 0,37 0,-37 0,-18 0,36 0,-18 0,19 0,-19 18,36-18,-17 0,17 19,0-19,-17 18,17-18,1 0,-1 18,-18-18,19 18,-19-18,0 0,19 0,-19 0,0 0,19 0,-1 0,-36 0,37 0,-1 0,-18 0,1 0,-19 0,36 0,-36 0,19 0,-19 0,0 0,18 0,-18 0,19 0,-1 0,-18 0,0 0,0 0,19 0,-37 0,36 0,0 0,-36 0,37 0,-19 0,-18 0,36 0,-36 0,18 0,18 0,-36 0,19 0,-1 0,0 0,-18 0,18 0,0 0,0 0,-18 0,18 0,1 0,-1 0,-18 0,18 0,0 0,0 0,-18 0,36 0,1-18,-19 0,-18 0,0-1,18 19,-18-18,0-18,0 18,0 18,0-18,0 0,0-1,18 1,0-18,-18 18,0 18,0-18,0 0,0-1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2:22.7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7656 14478,'0'18,"-36"0,36 0,-36 1,36-1,-36 18,17-18,19 18,0-36,0 19,0-1,0 0,0-18,19 18,17 0,-18 18,0-36,-18 19,0-1,0-18,0 18,0-18,-18 36,0-36,-18 18,36 0,-19-18,19 19,0-19,0 36,0-18,0 0,0 37,0-1,0-18,0-18,19 19,-19-19,0 18,18-36,-18 36,0-36,0 19,36-1,-36 0,0 0,0 0,0 0,0-18</inkml:trace>
  <inkml:trace contextRef="#ctx0" brushRef="#br0" timeOffset="2408.1377">12428 15784,'0'0,"0"18,-54 1,17-19,-17 0,36 18,-37-18,37 0,-18 0,18 0,18 0,-18 0,-1 0,1 0,0 0,0-18,0-1,18 1,0-36,0 54,0-18,0-19,0 37,0-18,0 0,0 0,0 18,0-18,0-18,0 36,18-19,-18 1,0 0,0 18,18-18,-18-18,18 18,-18 18,18-37,-18 19,19 18,-19-36,0 36,18-18,-18 18,18-18,0-1,18 1,-36 0,18 18,1-18,-1 18,-18-18,54 0,-36 18,19 0,35 0,-72 0,36 0,-17 0,-1 0,0 0,18 0,-36 0,18 18,0-18,1 18,-19 18,0-18,0 19,0-1,0 18,0-54,0 37,0-1,0 0,-19 1,1-1,-18-18,18 0,-18 18,36-36,-37 19,-17-1,54 0,-36-18,17 0,-17 0,18 0,0 18,0-18,0 0,-1 0,1 0,0 0,18 0,-36 0,18 0,18 0,-18 0,-1 0,1 0,0 0,0 0,-18 0,36 0,-37 0,37 0,-18 0,18 0,-36 0,18 0,18 0,-36 0,36 0,-19 0,19 0,-36 0,18 0,0-18,18 18,-18-18,0 0,-1-1,19 1,0 0,0 18,0-18,0-18,0 36,0-37,0 1,37-18,-19 17,54-17,-35 0,53 17,-71 1,71-18,-53 35,17-17,0 18,-17 0,-19 0,36 18,-54 0,18-18,1 18,-1 0,-18 0,18 0,0 0,0 0,-18 0,36 0,-17 0,-19 0,36 0,-36 0,18 18,-18-18,0 18,18 0,-18-18,0 18,0 0,18 0,-18 1,0-1</inkml:trace>
  <inkml:trace contextRef="#ctx0" brushRef="#br0" timeOffset="6136.351">7983 16691,'0'0,"36"0,-36 0,18 0,19 0,17 0,-18 0,19 0,-37 0,55 0,-19 0,0 0,19 0,-37 0,37 0,18-18,-19 18,-17-18,17 18,-17-18,17 18,-17 0,-1 0,0 0,1-18,-1 18,-17 0,35-36,-17 36,17 0,1 0,-1 0,1 0,-1 0,19 0,-18 0,-19 0,-18 0,19 0,-19 0,19-19,-1 19,-18 0,-18 0,37-18,-19 18,37 0,-37 0,18 0,-17 0,-1 0,18 0,1 0,-19 0,-18-18,19 18,-19 0,0-18,0 18,-18 0,36 0,19-18,-55 18,36 0,-36 0,18 0,-18 0,18 0,0 0,-18 0,19-36,-19-1,0 1,0 18,18-18,0-1,0 19,-18 0,0 18,0-36,0 36,0-18,0 18,0-37,0 37,0-18,0 18,0-36,-18 18,18 0,-18 18,18-19,-18 19,-1-18,-17 0,36 18,-36 0,0-36,-19 36,55 0,-36-18,0 18,-1 0,1-18,-18 18,-1 0,1-37,-1 37,1 0,-19 0,19 0,-1 0,19 0,-18 0,-1 0,1 0,18 0,-19 18,1-18,36 19,-37-19,19 0,-19 18,19-18,-18 18,17-18,-17 0,-19 18,1-18,36 18,-19-18,19 0,-19 18,1-18,18 18,-1-18,1 0,-18 19,-1-19,19 0,-18 0,35 0,1 0,-18 0,36 0,-18 0,-18 0,36 0,-37 0,1 0,-18 0,-19 0,-18 0,1 0,17 0,-18 0,1 0,-1 0,55 0,-19 0,19 0,-19 0,55 0,-36 0,36 0,-18 0,18 0,-18 0,0 0,0 0,18 0,-37 0,37 0,-18 0,18 0,-36 0,36 0,-18 0,18 0,-37 0,19 0,18 0,-36 0,36 0,-36 0,18 0,-1 0,-17 0,18 36,0-36,18 36,0-18,0 0,0 37,0-37,0 0,18 0,-18-18,18 37,-18-1,0-36,0 72,0-35,0-19,0-18,0 72,0-53,0-1,18 18,-18-36,0 18</inkml:trace>
  <inkml:trace contextRef="#ctx0" brushRef="#br0" timeOffset="11903.6809">8908 8382,'0'0,"18"0,19 0,35 0,-54 0,55 0,-19 0,19 0,0 0,54 0,0 0,-19 0,19 0,-18 0,0 0,18 0,-36 0,18 0,0 0,-37 0,19 0,18 0,-37 0,1 0,36 0,-19 0,1 0,0 0,-19 0,37 0,0 0,0 0,0 0,18 0,0 0,0 0,-36 0,54 0,-36 0,-1 0,-17 0,18 0,-55 0,19 0,-19 0,19 0,0 0,-1 0,-17 0,35 0,-35 0,17 0,-17 0,-19 0,0 0,-18 0,19 0,-37 0,18 0,-18 0,36 0,-36 0,18 0</inkml:trace>
  <inkml:trace contextRef="#ctx0" brushRef="#br0" timeOffset="20359.1645">7566 9416,'-37'0,"37"-18,0 18,0-36,0 36,0-18,0-1,0 19,-36 0,36 0,0 37,0 17,0-18,0 1,0-19,0 36,0-36,0 37,0-1,0-17,0 17,0 0,0 1,36-19,-17 55,-19-73,36 36,-18-17,-18-19,18 18,18 0,-36 1,0-19,0 18,0-18,0 0,0 1,0-1,-18 54,-54-54,54 1,-1-19,-17 18,18 0,0 0,18-18,-18 0,18 18,0 18,0 1,0 35,0 1,0-1,0 55,0 0,0-18,0-18,0 0,0-19,0-17,0-1,-37-18,37 1,-18 35,18-35,0 17,0 0,0 1,0-37,0 0,0 0,0 19,0-37,0 36,0-18,0-18,0 18,0 0,-18 0,18-18</inkml:trace>
  <inkml:trace contextRef="#ctx0" brushRef="#br0" timeOffset="27623.58">11194 10360,'0'0,"200"0,145 0,-73-19,54 19,-17 0,54 0,-91 0,-36 0,-37 0,-54 0,-54 0,-73 0,18 0,-17 0,-19 0,18 0,0 0,0 0,18 0,-18 0,-18 0,37 0,-19 0</inkml:trace>
  <inkml:trace contextRef="#ctx0" brushRef="#br0" timeOffset="31072.7773">14932 10668,'0'0,"18"0,-18-18,18 18,36-18,-17 18,-1 0,91-37,-36 37,108-18,-17 0,17-36,19 36,54 18,0 0,0 0,-54 0,0 0,-37 0,-17 0,-37 0,-37 0,-17 0,-1 0,-17 0,17 0,1 0,18 0,-1 0,56 0,-56 0,-17 0,-1 0,1 0,0 0,-19 0,0 0,-17 0,-1 0,-18 0,0 0,0 0,-18 0,37 0,-19 0,18 0,-36 0,36 0,-17 0,-19 0,18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4:35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12736 9743,'0'0,"0"36,0 18,0-35,0 35,0 0,0-35,0-19,0 36,0-36,0 18,0-18,0 36,0-36,0 18,0 1,0-1,0 0,0 0,0 0,0-18,0 18,0-18,0 37,0-19,0 0</inkml:trace>
  <inkml:trace contextRef="#ctx0" brushRef="#br0" timeOffset="808.0462">12519 10178,'0'18,"54"19,-36-19,0 54,19-35,-19-19,0 18,-18-36,36 36,-36-36,37 18,-37-18,18 0,-18 0,36 0,-36 0,36 0,1-18,-1-18,0 36,0-36,-36 36,37-37,-37 37,18-36</inkml:trace>
  <inkml:trace contextRef="#ctx0" brushRef="#br0" timeOffset="1959.112">22769 9833,'0'0,"-18"0,18 0,-36 55,36 17,-18-35,18 17,0-18,0-17,0 35,0-36,0 0,0 0,0-18,0 19,0 17,0-36,0 36,0 0,0-36,0 37,0-37,0 18</inkml:trace>
  <inkml:trace contextRef="#ctx0" brushRef="#br0" timeOffset="2783.1592">22497 10323,'0'0,"0"0,18 0,19 0,-19 18,18 19,-36-37,36 36,-17-18,-19 0,36 0,-18 1,0 17,-18-36,36 36,-17 19,-1-55,0 18,-18-18,18 0,18 0,-18 0,1 0,17 0,18-37,-36 37,37-36,-19 18,-18-18,19 18,-19-37,0 37,18 0,-36 0,0 0,0 18</inkml:trace>
  <inkml:trace contextRef="#ctx0" brushRef="#br0" timeOffset="5575.3189">16764 11720,'0'-18,"0"18,18 0,0 0,-18 0,19 0,-1 0,0 0,-18 18,36-18,-18 0,0 0</inkml:trace>
  <inkml:trace contextRef="#ctx0" brushRef="#br0" timeOffset="6359.3637">17780 11757,'0'-19,"55"19,-37 0,18 0,0 0,19 0,-19 0,-18 0,18 0,1 0,-37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5:08.2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5552 10341,'0'0,"-18"0,18 0,-18 0,-1 0,1 0,18 0,-36 37,36-37,-18 0,0 0,-37 18,1-18,18 18,-37 18,-18-36,1 0,-37 18,0 1,-37 35,1-36,-37-18,1 0,54 0,-55 0,55 0,-36 0,72 0,0 0,18-18,19 18,-19-36,18 18,19-1,-1 1,37 0,-18 0,-18-18,-19-37,19 55,-1-55,-17 37,17-18,-17-1,17 19,-17 0,35 18,-35-55,35 55,1-18,0-1,0 1,36 18,-19-18,-17-37,36 19,0-19,0 37,0-37,0 1,0-19,0 18,18-36,0 55,-18 0,55-37,-19 18,19 1,-19 17,18-17,19-1,-55 55,36-36,-17 17,-1 1,55 0,-37 18,37-19,-19 1,19 18,18-18,-36 36,72-37,-36 37,36 0,-36 0,18 0,18 0,-18 0,36 0,-36 37,36 17,19-36,-19 0,-36 0,36 37,-54-37,-18 0,18 37,-37-37,-17-18,-19 36,0 0,37-18,-55 19,73 35,-73-35,36-1,-17 0,-19 0,36 37,-36-55,-18 37,0-1,18 0,19 19,-19 18,-18-19,0 1,0 18,0-55,0 36,0-35,0 17,0-18,0 19,-18-1,18-17,-55 35,19-17,18-19,-18 0,-1 55,1-73,18 18,-18-18,-1 19,19-19,0 0,0 18,-37-36,37 37,-18-19,18 0,0-18,0 18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7-15T11:45:57.3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21808 13807,'0'18,"0"-18,-18 18,-19 0,1 0,0-18,18 18,18-18,-37 0,1 19,0-19,-19 0,19 0,-36 0,17 0,-36 0,37 0,-19 0,55 0,-36 0,-1 0,1 0,18 0,-19 0,1 0,-1-37,37 37,-54-18,35 18,-17-18,36 18,-18-36,17 36,1 0,0-18,0-1,-18 1,18-18,-19 36,-17-54,18 54,-1-55,-17 55,-1-36,37 0,-36 36,54-19,-18 1,18 18,0-18,-37 0,37 0,0-18,0-1,-18 37,18-36,0-18,-18 17,18 1,0 0,0-19,0 1,0-1,0 1,0 36,0-18,0-1,0-17,36 18,-17-1,53-35,-17 54,-1-55,19 19,35 17,1-35,-18 35,18-17,0 18,0-1,-1 19,1-18,0 0,-54 36,-37 0,36-18,-36 18,0 0,1 0,-1 0,18 0,-18 0,37 0,17 18,-17 18,17 18,-54-35,19 17,17-18,-54 0,36 18,-18-17,1 17,-19-18,0 36,36 1,-36-19,0 37,0-1,0 1,0-1,0 1,0 54,0-73,0 37,-36-18,36 17,-37-35,19-1,0 19,18-55,-36 55,18-19,-1-36,19 0,-18 19,0-19,18 0,0-18,-18 18,18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542D-8AC2-4C20-91AF-CD6BC5130DD2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1FDC-B162-4456-8A81-6A037427D7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69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42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7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6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3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6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2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EFAC417E-1DF2-463F-9629-792FFDD1F875}" type="datetimeFigureOut">
              <a:rPr lang="zh-TW" altLang="en-US" smtClean="0"/>
              <a:pPr/>
              <a:t>2012/7/15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62671995-3F66-4177-A639-1FDEC8A71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 lnSpcReduction="10000"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動態規劃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Dynamic Programming (DP)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51316" y="4630418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2012.07.15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Bottom-Up</a:t>
            </a:r>
            <a:r>
              <a:rPr lang="zh-TW" altLang="en-US" dirty="0" smtClean="0"/>
              <a:t>解切棍子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75656" y="1969238"/>
            <a:ext cx="611257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value[L + 1] = {…}; // 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各長度的價值</a:t>
            </a:r>
            <a:endParaRPr lang="en-US" altLang="zh-TW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DP[L + 1];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dirty="0">
                <a:latin typeface="Courier New" pitchFamily="49" charset="0"/>
                <a:cs typeface="Courier New" pitchFamily="49" charset="0"/>
              </a:rPr>
              <a:t>記錄用的表格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endParaRPr lang="en-US" altLang="zh-TW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DP[0] = 0;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&lt;= L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j = 1 ; j &lt;=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; j++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- j] +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value[j] &gt;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– j] + value[j];  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筆跡 7"/>
              <p14:cNvContentPartPr/>
              <p14:nvPr/>
            </p14:nvContentPartPr>
            <p14:xfrm>
              <a:off x="2932560" y="4173480"/>
              <a:ext cx="222480" cy="46080"/>
            </p14:xfrm>
          </p:contentPart>
        </mc:Choice>
        <mc:Fallback>
          <p:pic>
            <p:nvPicPr>
              <p:cNvPr id="8" name="筆跡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3200" y="4164120"/>
                <a:ext cx="241200" cy="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筆跡 8"/>
              <p14:cNvContentPartPr/>
              <p14:nvPr/>
            </p14:nvContentPartPr>
            <p14:xfrm>
              <a:off x="3324600" y="4474080"/>
              <a:ext cx="1345680" cy="104760"/>
            </p14:xfrm>
          </p:contentPart>
        </mc:Choice>
        <mc:Fallback>
          <p:pic>
            <p:nvPicPr>
              <p:cNvPr id="9" name="筆跡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15240" y="4464720"/>
                <a:ext cx="1364400" cy="12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筆跡 10"/>
              <p14:cNvContentPartPr/>
              <p14:nvPr/>
            </p14:nvContentPartPr>
            <p14:xfrm>
              <a:off x="6257160" y="3990600"/>
              <a:ext cx="960480" cy="529560"/>
            </p14:xfrm>
          </p:contentPart>
        </mc:Choice>
        <mc:Fallback>
          <p:pic>
            <p:nvPicPr>
              <p:cNvPr id="11" name="筆跡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47800" y="3981240"/>
                <a:ext cx="979200" cy="54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筆跡 11"/>
              <p14:cNvContentPartPr/>
              <p14:nvPr/>
            </p14:nvContentPartPr>
            <p14:xfrm>
              <a:off x="3579120" y="3776400"/>
              <a:ext cx="300960" cy="155880"/>
            </p14:xfrm>
          </p:contentPart>
        </mc:Choice>
        <mc:Fallback>
          <p:pic>
            <p:nvPicPr>
              <p:cNvPr id="12" name="筆跡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69760" y="3764520"/>
                <a:ext cx="31968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筆跡 12"/>
              <p14:cNvContentPartPr/>
              <p14:nvPr/>
            </p14:nvContentPartPr>
            <p14:xfrm>
              <a:off x="5029200" y="4408560"/>
              <a:ext cx="1104120" cy="118080"/>
            </p14:xfrm>
          </p:contentPart>
        </mc:Choice>
        <mc:Fallback>
          <p:pic>
            <p:nvPicPr>
              <p:cNvPr id="13" name="筆跡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19840" y="4399200"/>
                <a:ext cx="1122840" cy="13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15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Top-Down</a:t>
            </a:r>
            <a:r>
              <a:rPr lang="zh-TW" altLang="en-US" dirty="0" smtClean="0"/>
              <a:t>解切棍子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186389" y="1268760"/>
            <a:ext cx="5121915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value[L + 1] 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= {…};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各長度的價值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DP[L + 1];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zh-TW" altLang="en-US" sz="1600" dirty="0">
                <a:latin typeface="Courier New" pitchFamily="49" charset="0"/>
                <a:cs typeface="Courier New" pitchFamily="49" charset="0"/>
              </a:rPr>
              <a:t> 記錄用的表格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rod_cut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L){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(DP[L] != -1)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DP[L];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DP[L] = 0;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&lt;= L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value[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rod_cut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(L –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&gt; DP[L]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zh-TW" alt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DP[L]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for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&lt;= L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DP[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-1;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DP[0] = 0;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rod_cut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(L); 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筆跡 2"/>
              <p14:cNvContentPartPr/>
              <p14:nvPr/>
            </p14:nvContentPartPr>
            <p14:xfrm>
              <a:off x="2651760" y="3017520"/>
              <a:ext cx="4324320" cy="299160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42400" y="3008160"/>
                <a:ext cx="4343040" cy="30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588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Bottom-Up</a:t>
            </a:r>
            <a:r>
              <a:rPr lang="zh-TW" altLang="en-US" dirty="0" smtClean="0"/>
              <a:t>解切棍子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75656" y="1969238"/>
            <a:ext cx="611257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value[L + 1] = {…}; // 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各長度的價值</a:t>
            </a:r>
            <a:endParaRPr lang="en-US" altLang="zh-TW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DP[L + 1];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dirty="0">
                <a:latin typeface="Courier New" pitchFamily="49" charset="0"/>
                <a:cs typeface="Courier New" pitchFamily="49" charset="0"/>
              </a:rPr>
              <a:t>記錄用的表格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endParaRPr lang="en-US" altLang="zh-TW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DP[0] = 0;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&lt;= L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j = 1 ; j &lt;=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; j++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- j] +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value[j] &gt;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DP[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– j] + value[j];  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419872" y="5435932"/>
            <a:ext cx="5209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大部分時候比較推薦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用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Bottom-Up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！</a:t>
            </a:r>
            <a:endParaRPr lang="zh-TW" altLang="en-US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30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-7339" y="1916832"/>
            <a:ext cx="7772400" cy="1470025"/>
          </a:xfrm>
        </p:spPr>
        <p:txBody>
          <a:bodyPr/>
          <a:lstStyle/>
          <a:p>
            <a:r>
              <a:rPr lang="zh-TW" altLang="en-US" dirty="0"/>
              <a:t>最大連續元素和</a:t>
            </a: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79512" y="3068960"/>
            <a:ext cx="7448872" cy="1752600"/>
          </a:xfrm>
        </p:spPr>
        <p:txBody>
          <a:bodyPr/>
          <a:lstStyle/>
          <a:p>
            <a:r>
              <a:rPr lang="en-US" altLang="zh-TW" dirty="0" smtClean="0"/>
              <a:t>Maximum Consecutive Sum, MCS</a:t>
            </a:r>
            <a:endParaRPr lang="zh-TW" altLang="en-US" dirty="0"/>
          </a:p>
        </p:txBody>
      </p:sp>
      <p:pic>
        <p:nvPicPr>
          <p:cNvPr id="6146" name="Picture 2" descr="http://3.bp.blogspot.com/_DPJE88kc5oY/THKRgjuwBLI/AAAAAAAAAEM/IW3bBgVcsNE/s1600/RMQ_0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93096"/>
            <a:ext cx="40100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90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問題定義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給你一個序列，值可能有正有負。請你算出從哪裡開始到哪裡結束的元素總和最大。</a:t>
            </a:r>
            <a:endParaRPr lang="zh-TW" altLang="en-US" dirty="0"/>
          </a:p>
        </p:txBody>
      </p:sp>
      <p:pic>
        <p:nvPicPr>
          <p:cNvPr id="4" name="Picture 2" descr="http://3.bp.blogspot.com/_DPJE88kc5oY/THKRgjuwBLI/AAAAAAAAAEM/IW3bBgVcsNE/s1600/RMQ_0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89040"/>
            <a:ext cx="40100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/>
              <p14:cNvContentPartPr/>
              <p14:nvPr/>
            </p14:nvContentPartPr>
            <p14:xfrm>
              <a:off x="4506840" y="3507480"/>
              <a:ext cx="3860280" cy="725400"/>
            </p14:xfrm>
          </p:contentPart>
        </mc:Choice>
        <mc:Fallback>
          <p:pic>
            <p:nvPicPr>
              <p:cNvPr id="5" name="筆跡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97480" y="3498120"/>
                <a:ext cx="3879000" cy="74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40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最直覺的想法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直接枚舉「從</a:t>
            </a:r>
            <a:r>
              <a:rPr lang="en-US" altLang="zh-TW" dirty="0"/>
              <a:t>i</a:t>
            </a:r>
            <a:r>
              <a:rPr lang="zh-TW" altLang="en-US" dirty="0" smtClean="0"/>
              <a:t>開始到</a:t>
            </a:r>
            <a:r>
              <a:rPr lang="en-US" altLang="zh-TW" dirty="0" smtClean="0"/>
              <a:t>j</a:t>
            </a:r>
            <a:r>
              <a:rPr lang="zh-TW" altLang="en-US" dirty="0" smtClean="0"/>
              <a:t>結束」的所有可能性，再把枚舉的起點到終點加起來，找出最大的那個。</a:t>
            </a:r>
            <a:endParaRPr lang="en-US" altLang="zh-TW" dirty="0" smtClean="0"/>
          </a:p>
          <a:p>
            <a:r>
              <a:rPr lang="en-US" altLang="zh-TW" dirty="0" smtClean="0"/>
              <a:t>O(n</a:t>
            </a:r>
            <a:r>
              <a:rPr lang="en-US" altLang="zh-TW" baseline="30000" dirty="0" smtClean="0"/>
              <a:t>3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640080" y="2939040"/>
              <a:ext cx="1450440" cy="862560"/>
            </p14:xfrm>
          </p:contentPart>
        </mc:Choice>
        <mc:Fallback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0720" y="2929680"/>
                <a:ext cx="1469160" cy="88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11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DP</a:t>
            </a:r>
            <a:r>
              <a:rPr lang="zh-TW" altLang="en-US" dirty="0" smtClean="0"/>
              <a:t>的作法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 smtClean="0"/>
                  <a:t>最佳子結構：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/>
                  <a:t>在元素</a:t>
                </a:r>
                <a:r>
                  <a:rPr lang="en-US" altLang="zh-TW" dirty="0" err="1" smtClean="0"/>
                  <a:t>i</a:t>
                </a:r>
                <a:r>
                  <a:rPr lang="zh-TW" altLang="en-US" dirty="0" smtClean="0"/>
                  <a:t>之前的</a:t>
                </a:r>
                <a:r>
                  <a:rPr lang="en-US" altLang="zh-TW" dirty="0" smtClean="0"/>
                  <a:t>MCS</a:t>
                </a:r>
                <a:r>
                  <a:rPr lang="zh-TW" altLang="en-US" dirty="0" smtClean="0"/>
                  <a:t>為多少。</a:t>
                </a:r>
                <a:endParaRPr lang="en-US" altLang="zh-TW" dirty="0" smtClean="0"/>
              </a:p>
              <a:p>
                <a:r>
                  <a:rPr lang="zh-TW" altLang="en-US" dirty="0" smtClean="0"/>
                  <a:t>遞迴關係：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/>
                  <a:t> </a:t>
                </a:r>
                <a:r>
                  <a:rPr lang="zh-TW" altLang="en-US" dirty="0" smtClean="0"/>
                  <a:t>  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/>
                  <a:t> </a:t>
                </a:r>
                <a:r>
                  <a:rPr lang="zh-TW" altLang="en-US" dirty="0" smtClean="0"/>
                  <a:t>   </a:t>
                </a:r>
                <a:r>
                  <a:rPr lang="en-US" altLang="zh-TW" dirty="0" smtClean="0"/>
                  <a:t>MCS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e>
                    </m:d>
                    <m:r>
                      <a:rPr lang="en-US" altLang="zh-TW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𝑒𝑙𝑒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zh-TW" i="1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𝑀𝐶𝑆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−1)&lt;0</m:t>
                            </m:r>
                          </m:e>
                          <m:e>
                            <m:r>
                              <a:rPr lang="en-US" altLang="zh-TW" i="1" smtClean="0">
                                <a:latin typeface="Cambria Math"/>
                              </a:rPr>
                              <m:t>&amp;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𝑒𝑙𝑒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altLang="zh-TW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𝑀𝐶𝑆</m:t>
                            </m:r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altLang="zh-TW" i="1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群組 11"/>
          <p:cNvGrpSpPr/>
          <p:nvPr/>
        </p:nvGrpSpPr>
        <p:grpSpPr>
          <a:xfrm>
            <a:off x="4391472" y="3032053"/>
            <a:ext cx="4464496" cy="1008112"/>
            <a:chOff x="4391472" y="3032053"/>
            <a:chExt cx="4464496" cy="1008112"/>
          </a:xfrm>
        </p:grpSpPr>
        <p:sp>
          <p:nvSpPr>
            <p:cNvPr id="4" name="圓角矩形圖說文字 3"/>
            <p:cNvSpPr/>
            <p:nvPr/>
          </p:nvSpPr>
          <p:spPr>
            <a:xfrm flipV="1">
              <a:off x="4391472" y="3032053"/>
              <a:ext cx="4464496" cy="1008112"/>
            </a:xfrm>
            <a:prstGeom prst="wedgeRoundRectCallout">
              <a:avLst>
                <a:gd name="adj1" fmla="val -38921"/>
                <a:gd name="adj2" fmla="val -75618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4788024" y="3068960"/>
              <a:ext cx="3888432" cy="954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如果到我之前的</a:t>
              </a:r>
              <a:r>
                <a:rPr lang="en-US" altLang="zh-TW" dirty="0">
                  <a:latin typeface="微軟正黑體" pitchFamily="34" charset="-120"/>
                  <a:ea typeface="微軟正黑體" pitchFamily="34" charset="-120"/>
                </a:rPr>
                <a:t>MCS</a:t>
              </a:r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為負的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，</a:t>
              </a:r>
              <a:endParaRPr lang="en-US" altLang="zh-TW" dirty="0" smtClean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那從我開始去找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MCS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，不管怎樣一定會比較大。</a:t>
              </a:r>
              <a:endParaRPr lang="zh-TW" altLang="en-US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4543872" y="5805264"/>
            <a:ext cx="4464496" cy="790347"/>
            <a:chOff x="4543872" y="5805264"/>
            <a:chExt cx="4464496" cy="790347"/>
          </a:xfrm>
        </p:grpSpPr>
        <p:sp>
          <p:nvSpPr>
            <p:cNvPr id="10" name="圓角矩形圖說文字 9"/>
            <p:cNvSpPr/>
            <p:nvPr/>
          </p:nvSpPr>
          <p:spPr>
            <a:xfrm flipV="1">
              <a:off x="4543872" y="5805264"/>
              <a:ext cx="4464496" cy="790347"/>
            </a:xfrm>
            <a:prstGeom prst="wedgeRoundRectCallout">
              <a:avLst>
                <a:gd name="adj1" fmla="val -33601"/>
                <a:gd name="adj2" fmla="val 79875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4940424" y="5879013"/>
              <a:ext cx="38884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如果到我之前的</a:t>
              </a:r>
              <a:r>
                <a:rPr lang="en-US" altLang="zh-TW" dirty="0">
                  <a:latin typeface="微軟正黑體" pitchFamily="34" charset="-120"/>
                  <a:ea typeface="微軟正黑體" pitchFamily="34" charset="-120"/>
                </a:rPr>
                <a:t>MCS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為正的，</a:t>
              </a:r>
              <a:endParaRPr lang="en-US" altLang="zh-TW" dirty="0" smtClean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那從加上我也一定會比較大。</a:t>
              </a:r>
              <a:endParaRPr lang="zh-TW" altLang="en-US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" name="文字方塊 13"/>
          <p:cNvSpPr txBox="1"/>
          <p:nvPr/>
        </p:nvSpPr>
        <p:spPr>
          <a:xfrm>
            <a:off x="827584" y="5949280"/>
            <a:ext cx="3462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我們要的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MCS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會是過程中算出來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最大的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MCS(</a:t>
            </a:r>
            <a:r>
              <a:rPr lang="en-US" altLang="zh-TW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5" name="筆跡 14"/>
              <p14:cNvContentPartPr/>
              <p14:nvPr/>
            </p14:nvContentPartPr>
            <p14:xfrm>
              <a:off x="7178040" y="4369680"/>
              <a:ext cx="718920" cy="640440"/>
            </p14:xfrm>
          </p:contentPart>
        </mc:Choice>
        <mc:Fallback>
          <p:pic>
            <p:nvPicPr>
              <p:cNvPr id="15" name="筆跡 1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68680" y="4360320"/>
                <a:ext cx="737640" cy="65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264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23728" y="1916832"/>
            <a:ext cx="528542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[N] = {…};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MCS[N];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max = 0;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MCS[0] =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MCS[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– 1] &lt; 0 )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MCS[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MCS[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MCS[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– 1] +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MCS[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&gt; max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max = MCS[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(“MCS = %d\n”, max);</a:t>
            </a:r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標準的</a:t>
            </a:r>
            <a:r>
              <a:rPr lang="en-US" altLang="zh-TW" dirty="0"/>
              <a:t>Bottom-Up DP</a:t>
            </a:r>
            <a:endParaRPr lang="zh-TW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筆跡 5"/>
              <p14:cNvContentPartPr/>
              <p14:nvPr/>
            </p14:nvContentPartPr>
            <p14:xfrm>
              <a:off x="1953000" y="3167640"/>
              <a:ext cx="5486760" cy="392400"/>
            </p14:xfrm>
          </p:contentPart>
        </mc:Choice>
        <mc:Fallback>
          <p:pic>
            <p:nvPicPr>
              <p:cNvPr id="6" name="筆跡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3640" y="3158280"/>
                <a:ext cx="5505480" cy="41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60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89612" y="2060848"/>
            <a:ext cx="404469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[N] = {…};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max = 0;</a:t>
            </a: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0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sum &lt; 0 )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sum = 0;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sum +=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sum &gt; max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max = sum;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(“MCS = %d\n”, max);</a:t>
            </a:r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稍微修改的</a:t>
            </a:r>
            <a:r>
              <a:rPr lang="en-US" altLang="zh-TW" dirty="0" smtClean="0"/>
              <a:t>Bottom-Up </a:t>
            </a:r>
            <a:r>
              <a:rPr lang="en-US" altLang="zh-TW" dirty="0"/>
              <a:t>DP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4230861" y="3795402"/>
            <a:ext cx="4464496" cy="1008112"/>
            <a:chOff x="4391472" y="3032053"/>
            <a:chExt cx="4464496" cy="1008112"/>
          </a:xfrm>
        </p:grpSpPr>
        <p:sp>
          <p:nvSpPr>
            <p:cNvPr id="7" name="圓角矩形圖說文字 6"/>
            <p:cNvSpPr/>
            <p:nvPr/>
          </p:nvSpPr>
          <p:spPr>
            <a:xfrm flipV="1">
              <a:off x="4391472" y="3032053"/>
              <a:ext cx="4464496" cy="1008112"/>
            </a:xfrm>
            <a:prstGeom prst="wedgeRoundRectCallout">
              <a:avLst>
                <a:gd name="adj1" fmla="val -38655"/>
                <a:gd name="adj2" fmla="val 65739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4788024" y="3068960"/>
              <a:ext cx="388843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因為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MCS[x]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在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x+1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之後就不用用到，</a:t>
              </a:r>
              <a:endParaRPr lang="en-US" altLang="zh-TW" dirty="0" smtClean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所以乾脆從頭到尾只用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一個變數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sum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來放就好。</a:t>
              </a:r>
              <a:endParaRPr lang="zh-TW" altLang="en-US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1077840" y="2612520"/>
              <a:ext cx="2240640" cy="147636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8480" y="2603160"/>
                <a:ext cx="2259360" cy="149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957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最長遞增子序列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632848" cy="1752600"/>
          </a:xfrm>
        </p:spPr>
        <p:txBody>
          <a:bodyPr/>
          <a:lstStyle/>
          <a:p>
            <a:r>
              <a:rPr lang="en-US" altLang="zh-TW" dirty="0"/>
              <a:t>Longest Increasing </a:t>
            </a:r>
            <a:r>
              <a:rPr lang="en-US" altLang="zh-TW" dirty="0" smtClean="0"/>
              <a:t>Subsequence, LIS</a:t>
            </a:r>
            <a:endParaRPr lang="zh-TW" altLang="en-US" dirty="0"/>
          </a:p>
        </p:txBody>
      </p:sp>
      <p:pic>
        <p:nvPicPr>
          <p:cNvPr id="7170" name="Picture 2" descr="http://www.8bitavenue.com/wp-content/uploads/2011/11/li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869160"/>
            <a:ext cx="381000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34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Programming……</a:t>
            </a:r>
            <a:endParaRPr lang="zh-TW" altLang="en-US" dirty="0"/>
          </a:p>
        </p:txBody>
      </p:sp>
      <p:pic>
        <p:nvPicPr>
          <p:cNvPr id="1026" name="Picture 2" descr="http://i.ytimg.com/vi/An8ruIe8ar0/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65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問題定義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給你一個序列，你必須要從裡面抓出一些元素，形成一子序列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以在原序列的順序排列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，且此子序列的元素之間具有遞增關係，長度為所有可能的遞增子序列裡最長的。</a:t>
            </a:r>
            <a:endParaRPr lang="zh-TW" altLang="en-US" dirty="0"/>
          </a:p>
        </p:txBody>
      </p:sp>
      <p:pic>
        <p:nvPicPr>
          <p:cNvPr id="5" name="Picture 2" descr="http://www.8bitavenue.com/wp-content/uploads/2011/11/li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047" y="4725144"/>
            <a:ext cx="381000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筆跡 5"/>
              <p14:cNvContentPartPr/>
              <p14:nvPr/>
            </p14:nvContentPartPr>
            <p14:xfrm>
              <a:off x="2181600" y="2148840"/>
              <a:ext cx="784080" cy="6840"/>
            </p14:xfrm>
          </p:contentPart>
        </mc:Choice>
        <mc:Fallback>
          <p:pic>
            <p:nvPicPr>
              <p:cNvPr id="6" name="筆跡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2240" y="2139480"/>
                <a:ext cx="802800" cy="2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71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DP</a:t>
            </a:r>
            <a:r>
              <a:rPr lang="zh-TW" altLang="en-US" dirty="0" smtClean="0"/>
              <a:t>的作法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 smtClean="0"/>
                  <a:t>最佳子結構：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/>
                  <a:t>能接在我之前的元素的</a:t>
                </a:r>
                <a:r>
                  <a:rPr lang="en-US" altLang="zh-TW" dirty="0" smtClean="0"/>
                  <a:t>LIS</a:t>
                </a:r>
                <a:r>
                  <a:rPr lang="zh-TW" altLang="en-US" dirty="0" smtClean="0"/>
                  <a:t>是多少</a:t>
                </a:r>
                <a:endParaRPr lang="en-US" altLang="zh-TW" dirty="0" smtClean="0"/>
              </a:p>
              <a:p>
                <a:r>
                  <a:rPr lang="zh-TW" altLang="en-US" dirty="0"/>
                  <a:t>遞迴</a:t>
                </a:r>
                <a:r>
                  <a:rPr lang="zh-TW" altLang="en-US" dirty="0" smtClean="0"/>
                  <a:t>關係</a:t>
                </a: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LIS(</a:t>
                </a:r>
                <a:r>
                  <a:rPr lang="en-US" altLang="zh-TW" dirty="0" err="1" smtClean="0"/>
                  <a:t>i</a:t>
                </a:r>
                <a:r>
                  <a:rPr lang="en-US" altLang="zh-TW" dirty="0" smtClean="0"/>
                  <a:t>)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TW" i="1" dirty="0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TW" i="0" dirty="0" smtClean="0"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&gt;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≥1&amp;&amp;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𝑒𝑙𝑒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dirty="0" smtClean="0">
                                    <a:latin typeface="Cambria Math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altLang="zh-TW" b="0" i="1" dirty="0" smtClean="0">
                                <a:latin typeface="Cambria Math"/>
                              </a:rPr>
                              <m:t>&lt;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𝑒𝑙𝑒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[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𝐿𝐼𝑆</m:t>
                        </m:r>
                        <m:d>
                          <m:dPr>
                            <m:ctrlPr>
                              <a:rPr lang="en-US" altLang="zh-TW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altLang="zh-TW" b="0" i="1" dirty="0" smtClean="0">
                            <a:latin typeface="Cambria Math"/>
                          </a:rPr>
                          <m:t>+1</m:t>
                        </m:r>
                      </m:e>
                    </m:func>
                  </m:oMath>
                </a14:m>
                <a:endParaRPr lang="en-US" altLang="zh-TW" dirty="0" smtClean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群組 3"/>
          <p:cNvGrpSpPr/>
          <p:nvPr/>
        </p:nvGrpSpPr>
        <p:grpSpPr>
          <a:xfrm>
            <a:off x="3491880" y="4311389"/>
            <a:ext cx="4464496" cy="917811"/>
            <a:chOff x="4391472" y="3032053"/>
            <a:chExt cx="4464496" cy="1008112"/>
          </a:xfrm>
        </p:grpSpPr>
        <p:sp>
          <p:nvSpPr>
            <p:cNvPr id="5" name="圓角矩形圖說文字 4"/>
            <p:cNvSpPr/>
            <p:nvPr/>
          </p:nvSpPr>
          <p:spPr>
            <a:xfrm flipV="1">
              <a:off x="4391472" y="3032053"/>
              <a:ext cx="4464496" cy="1008112"/>
            </a:xfrm>
            <a:prstGeom prst="wedgeRoundRectCallout">
              <a:avLst>
                <a:gd name="adj1" fmla="val -30409"/>
                <a:gd name="adj2" fmla="val 98722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4788024" y="3068960"/>
              <a:ext cx="38884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找出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所有</a:t>
              </a:r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在</a:t>
              </a:r>
              <a:r>
                <a:rPr lang="en-US" altLang="zh-TW" dirty="0" err="1">
                  <a:latin typeface="微軟正黑體" pitchFamily="34" charset="-120"/>
                  <a:ea typeface="微軟正黑體" pitchFamily="34" charset="-120"/>
                </a:rPr>
                <a:t>i</a:t>
              </a:r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之前且能接在</a:t>
              </a:r>
              <a:r>
                <a:rPr lang="en-US" altLang="zh-TW" dirty="0" err="1" smtClean="0">
                  <a:latin typeface="微軟正黑體" pitchFamily="34" charset="-120"/>
                  <a:ea typeface="微軟正黑體" pitchFamily="34" charset="-120"/>
                </a:rPr>
                <a:t>i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前面的元素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j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，看看</a:t>
              </a:r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誰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的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LIS+1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最大</a:t>
              </a:r>
              <a:endParaRPr lang="zh-TW" altLang="en-US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" name="文字方塊 6"/>
          <p:cNvSpPr txBox="1"/>
          <p:nvPr/>
        </p:nvSpPr>
        <p:spPr>
          <a:xfrm>
            <a:off x="1847945" y="5445224"/>
            <a:ext cx="5913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跟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MCS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一樣，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我們要的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LIS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會是過程中算出來最大的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LIS(</a:t>
            </a:r>
            <a:r>
              <a:rPr lang="en-US" altLang="zh-TW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筆跡 7"/>
              <p14:cNvContentPartPr/>
              <p14:nvPr/>
            </p14:nvContentPartPr>
            <p14:xfrm>
              <a:off x="2860920" y="3239640"/>
              <a:ext cx="4546080" cy="686160"/>
            </p14:xfrm>
          </p:contentPart>
        </mc:Choice>
        <mc:Fallback>
          <p:pic>
            <p:nvPicPr>
              <p:cNvPr id="8" name="筆跡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51560" y="3230280"/>
                <a:ext cx="4564800" cy="70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713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Bottom-Up DP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67544" y="1556792"/>
            <a:ext cx="48718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[N] = {…};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LIS[N];</a:t>
            </a:r>
          </a:p>
          <a:p>
            <a:r>
              <a:rPr lang="en-US" altLang="zh-TW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, j, max = 0;</a:t>
            </a:r>
          </a:p>
          <a:p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++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LIS[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1; // </a:t>
            </a:r>
            <a:r>
              <a:rPr lang="zh-TW" altLang="en-US" dirty="0" smtClean="0">
                <a:latin typeface="Courier New" pitchFamily="49" charset="0"/>
                <a:cs typeface="Courier New" pitchFamily="49" charset="0"/>
              </a:rPr>
              <a:t>至少有自己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j = 0 ; j &lt;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; j++ ){ 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[j] &lt; 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&amp;&amp;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 LIS[j] + 1 &gt; LIS[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    LIS[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= LIS[j] + 1;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</a:t>
            </a:r>
            <a:endParaRPr lang="en-US" altLang="zh-TW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( LIS[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 &gt; max )</a:t>
            </a:r>
          </a:p>
          <a:p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       max = LIS[</a:t>
            </a:r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zh-TW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(“|LIS| = %d\n”, max);</a:t>
            </a:r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4067944" y="4869160"/>
            <a:ext cx="4464496" cy="643571"/>
            <a:chOff x="4391472" y="3032052"/>
            <a:chExt cx="4464496" cy="706890"/>
          </a:xfrm>
        </p:grpSpPr>
        <p:sp>
          <p:nvSpPr>
            <p:cNvPr id="7" name="圓角矩形圖說文字 6"/>
            <p:cNvSpPr/>
            <p:nvPr/>
          </p:nvSpPr>
          <p:spPr>
            <a:xfrm flipV="1">
              <a:off x="4391472" y="3032052"/>
              <a:ext cx="4464496" cy="706890"/>
            </a:xfrm>
            <a:prstGeom prst="wedgeRoundRectCallout">
              <a:avLst>
                <a:gd name="adj1" fmla="val -39187"/>
                <a:gd name="adj2" fmla="val 113484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4702720" y="3182661"/>
              <a:ext cx="3888432" cy="405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微軟正黑體" pitchFamily="34" charset="-120"/>
                  <a:ea typeface="微軟正黑體" pitchFamily="34" charset="-120"/>
                </a:rPr>
                <a:t>想想看：這個演算法的複雜度是？</a:t>
              </a: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3283383" y="6309320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同樣的問題還有更快的作法，但他不能夠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回溯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”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筆跡 9"/>
              <p14:cNvContentPartPr/>
              <p14:nvPr/>
            </p14:nvContentPartPr>
            <p14:xfrm>
              <a:off x="2325240" y="3474720"/>
              <a:ext cx="6590520" cy="2025000"/>
            </p14:xfrm>
          </p:contentPart>
        </mc:Choice>
        <mc:Fallback>
          <p:pic>
            <p:nvPicPr>
              <p:cNvPr id="10" name="筆跡 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15880" y="3465360"/>
                <a:ext cx="6609240" cy="204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1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LIS</a:t>
            </a:r>
            <a:r>
              <a:rPr lang="zh-TW" altLang="en-US" dirty="0" smtClean="0"/>
              <a:t>的回溯 </a:t>
            </a:r>
            <a:r>
              <a:rPr lang="en-US" altLang="zh-TW" dirty="0" smtClean="0"/>
              <a:t>-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加上一個「我從何而來」的紀錄表格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627784" y="1700808"/>
            <a:ext cx="45047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[N] = {…};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LIS[N],from[N];</a:t>
            </a: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j, max = 0;</a:t>
            </a:r>
          </a:p>
          <a:p>
            <a:r>
              <a:rPr lang="en-US" altLang="zh-TW" sz="16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++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LIS[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1;   //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至少有自己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zh-TW" alt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from[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-1; // -1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代表從自己來的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1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){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j = 0 ; j &lt;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; j++ ){ 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[j] &lt;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ele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&amp;&amp;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 LIS[j] + 1 &gt; LIS[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   LIS[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LIS[j + 1];</a:t>
            </a:r>
          </a:p>
          <a:p>
            <a:r>
              <a:rPr lang="zh-TW" alt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from[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j;</a:t>
            </a:r>
          </a:p>
          <a:p>
            <a:r>
              <a:rPr lang="zh-TW" alt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LIS[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&gt; max )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max = LIS[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(“|LIS| = %d\n”, max);</a:t>
            </a:r>
            <a:endParaRPr lang="zh-TW" alt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Programming @ Math</a:t>
            </a:r>
            <a:endParaRPr lang="zh-TW" altLang="en-US" dirty="0"/>
          </a:p>
        </p:txBody>
      </p:sp>
      <p:pic>
        <p:nvPicPr>
          <p:cNvPr id="2050" name="Picture 2" descr="http://images.betterworldbooks.com/192/Math-Toolkit-for-Real-Time-Programming-Math-Toolkit-for-Real-Time-Crenshaw-Jack-97819296290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56792"/>
            <a:ext cx="3130736" cy="391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195736" y="5718447"/>
            <a:ext cx="4990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最佳化問題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Optimization Problem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137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從切棍子的問題開始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6" name="Picture 4" descr="http://image.digitalarchives.tw/ImageCache/00/24/a0/0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47" b="12762"/>
          <a:stretch/>
        </p:blipFill>
        <p:spPr bwMode="auto">
          <a:xfrm>
            <a:off x="4211960" y="4149080"/>
            <a:ext cx="4581139" cy="202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0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切棍子問題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給你一</a:t>
            </a:r>
            <a:r>
              <a:rPr lang="zh-TW" altLang="en-US" dirty="0"/>
              <a:t>根棍子</a:t>
            </a:r>
            <a:r>
              <a:rPr lang="zh-TW" altLang="en-US" dirty="0" smtClean="0"/>
              <a:t>，長度為</a:t>
            </a:r>
            <a:r>
              <a:rPr lang="en-US" altLang="zh-TW" dirty="0" smtClean="0"/>
              <a:t>L</a:t>
            </a:r>
            <a:r>
              <a:rPr lang="zh-TW" altLang="en-US" dirty="0" smtClean="0"/>
              <a:t>，你可以任意地把這根棍子切成任意長度的幾段，也可以不切。但不同長度的棍子有不同的價值，要請你算出價值最高的</a:t>
            </a:r>
            <a:r>
              <a:rPr lang="en-US" altLang="zh-TW" dirty="0"/>
              <a:t>(</a:t>
            </a:r>
            <a:r>
              <a:rPr lang="zh-TW" altLang="en-US" dirty="0" smtClean="0"/>
              <a:t>最佳的</a:t>
            </a:r>
            <a:r>
              <a:rPr lang="en-US" altLang="zh-TW" dirty="0" smtClean="0"/>
              <a:t>)</a:t>
            </a:r>
            <a:r>
              <a:rPr lang="zh-TW" altLang="en-US" dirty="0" smtClean="0"/>
              <a:t>切法。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4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舉個例子來說</a:t>
            </a: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74" y="2888166"/>
            <a:ext cx="7307981" cy="1582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018567" y="2518834"/>
            <a:ext cx="471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價值如上表，長度為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的棍子有以下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種切法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6342286" cy="87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1043608" y="4725144"/>
            <a:ext cx="7904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把價值高的先切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不切，保留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L=4)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並不會是最佳解，最佳解是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2+2(Value=10)</a:t>
            </a: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枚舉所有切的可能性的話，複雜度是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指數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就是很大的意思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！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693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動態規劃法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把大問題切成小問題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(Divide-and-Conquer)</a:t>
            </a:r>
          </a:p>
          <a:p>
            <a:pPr lvl="1"/>
            <a:r>
              <a:rPr lang="zh-TW" altLang="en-US" dirty="0" smtClean="0"/>
              <a:t>決定能算出大問題的小問題是什麼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最佳子結構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轉成</a:t>
            </a:r>
            <a:r>
              <a:rPr lang="en-US" altLang="zh-TW" dirty="0" smtClean="0"/>
              <a:t>“</a:t>
            </a:r>
            <a:r>
              <a:rPr lang="zh-TW" altLang="en-US" dirty="0" smtClean="0"/>
              <a:t>遞迴關係</a:t>
            </a:r>
            <a:r>
              <a:rPr lang="en-US" altLang="zh-TW" dirty="0" smtClean="0"/>
              <a:t>”</a:t>
            </a:r>
          </a:p>
          <a:p>
            <a:r>
              <a:rPr lang="zh-TW" altLang="en-US" dirty="0" smtClean="0"/>
              <a:t>把同樣問題的答案算過後就記下來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828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以切棍子來說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zh-TW" altLang="en-US" dirty="0" smtClean="0"/>
                  <a:t>最佳子結構： 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/>
                  <a:t>除了最後一段，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/>
                  <a:t>在那之前的棍子最大價值</a:t>
                </a:r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小問題</a:t>
                </a:r>
                <a:r>
                  <a:rPr lang="en-US" altLang="zh-TW" dirty="0" smtClean="0"/>
                  <a:t>)</a:t>
                </a:r>
              </a:p>
              <a:p>
                <a:r>
                  <a:rPr lang="zh-TW" altLang="en-US" dirty="0"/>
                  <a:t>遞迴</a:t>
                </a:r>
                <a:r>
                  <a:rPr lang="zh-TW" altLang="en-US" dirty="0" smtClean="0"/>
                  <a:t>關係：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dirty="0" smtClean="0"/>
                  <a:t>rod(L)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zh-TW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func>
                              <m:funcPr>
                                <m:ctrlPr>
                                  <a:rPr lang="en-US" altLang="zh-TW" i="1" dirty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en-US" altLang="zh-TW" i="1" dirty="0">
                                        <a:latin typeface="Cambria Math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dirty="0">
                                        <a:latin typeface="Cambria Math"/>
                                      </a:rPr>
                                      <m:t>max</m:t>
                                    </m:r>
                                  </m:e>
                                  <m:lim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1≤</m:t>
                                    </m:r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≤</m:t>
                                    </m:r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𝐿</m:t>
                                    </m:r>
                                  </m:lim>
                                </m:limLow>
                              </m:fName>
                              <m:e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p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i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 + 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rod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 – 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i</m:t>
                                </m:r>
                                <m:r>
                                  <m:rPr>
                                    <m:nor/>
                                  </m:rPr>
                                  <a:rPr lang="en-US" altLang="zh-TW" dirty="0"/>
                                  <m:t>)</m:t>
                                </m:r>
                              </m:e>
                            </m:func>
                            <m:r>
                              <m:rPr>
                                <m:nor/>
                              </m:rPr>
                              <a:rPr lang="en-US" altLang="zh-TW" dirty="0"/>
                              <m:t>)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  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𝐿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≥1</m:t>
                            </m:r>
                          </m:e>
                          <m:e>
                            <m:r>
                              <a:rPr lang="en-US" altLang="zh-TW" b="0" i="1" dirty="0" smtClean="0">
                                <a:latin typeface="Cambria Math"/>
                              </a:rPr>
                              <m:t> 0                                       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zh-TW" dirty="0" smtClean="0"/>
                  <a:t>;</a:t>
                </a:r>
                <a:br>
                  <a:rPr lang="en-US" altLang="zh-TW" dirty="0" smtClean="0"/>
                </a:br>
                <a:endParaRPr lang="en-US" altLang="zh-TW" dirty="0" smtClean="0"/>
              </a:p>
              <a:p>
                <a:r>
                  <a:rPr lang="zh-TW" altLang="en-US" dirty="0"/>
                  <a:t>紀錄</a:t>
                </a:r>
                <a:r>
                  <a:rPr lang="zh-TW" altLang="en-US" dirty="0" smtClean="0"/>
                  <a:t>：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/>
                  <a:t>開一個表格</a:t>
                </a:r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陣列</a:t>
                </a:r>
                <a:r>
                  <a:rPr lang="en-US" altLang="zh-TW" dirty="0" smtClean="0"/>
                  <a:t>)</a:t>
                </a:r>
                <a:r>
                  <a:rPr lang="zh-TW" altLang="en-US" dirty="0" smtClean="0"/>
                  <a:t>紀錄</a:t>
                </a:r>
                <a:r>
                  <a:rPr lang="en-US" altLang="zh-TW" dirty="0" smtClean="0">
                    <a:sym typeface="Wingdings" pitchFamily="2" charset="2"/>
                  </a:rPr>
                  <a:t></a:t>
                </a:r>
                <a:r>
                  <a:rPr lang="en-US" altLang="zh-TW" dirty="0" err="1" smtClean="0"/>
                  <a:t>int</a:t>
                </a:r>
                <a:r>
                  <a:rPr lang="en-US" altLang="zh-TW" dirty="0" smtClean="0"/>
                  <a:t> </a:t>
                </a:r>
                <a:r>
                  <a:rPr lang="en-US" altLang="zh-TW" dirty="0" err="1" smtClean="0"/>
                  <a:t>dp</a:t>
                </a:r>
                <a:r>
                  <a:rPr lang="en-US" altLang="zh-TW" dirty="0" smtClean="0"/>
                  <a:t>[L];</a:t>
                </a:r>
                <a:br>
                  <a:rPr lang="en-US" altLang="zh-TW" dirty="0" smtClean="0"/>
                </a:b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8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95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兩種</a:t>
            </a:r>
            <a:r>
              <a:rPr lang="en-US" altLang="zh-TW" dirty="0" smtClean="0"/>
              <a:t>DP</a:t>
            </a:r>
            <a:r>
              <a:rPr lang="zh-TW" altLang="en-US" dirty="0" smtClean="0"/>
              <a:t>的方式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Bottom-Up (iterative)</a:t>
            </a:r>
          </a:p>
          <a:p>
            <a:pPr lvl="1"/>
            <a:r>
              <a:rPr lang="zh-TW" altLang="en-US" dirty="0" smtClean="0"/>
              <a:t>通常直接透過迴圈，表格小的地方開始填，這樣當大的算的時候小的就都填好了。</a:t>
            </a:r>
            <a:endParaRPr lang="en-US" altLang="zh-TW" dirty="0" smtClean="0"/>
          </a:p>
          <a:p>
            <a:r>
              <a:rPr lang="en-US" altLang="zh-TW" dirty="0" smtClean="0"/>
              <a:t>Top-Down (recursive)</a:t>
            </a:r>
          </a:p>
          <a:p>
            <a:pPr lvl="1"/>
            <a:r>
              <a:rPr lang="zh-TW" altLang="en-US" dirty="0" smtClean="0"/>
              <a:t>先把表格通通設成像</a:t>
            </a:r>
            <a:r>
              <a:rPr lang="en-US" altLang="zh-TW" dirty="0" smtClean="0"/>
              <a:t>-1</a:t>
            </a:r>
            <a:r>
              <a:rPr lang="zh-TW" altLang="en-US" dirty="0" smtClean="0"/>
              <a:t>之類的值，代表沒填過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之後遞迴呼叫到時，先看看該格是不是</a:t>
            </a:r>
            <a:r>
              <a:rPr lang="en-US" altLang="zh-TW" dirty="0" smtClean="0"/>
              <a:t>-1</a:t>
            </a:r>
            <a:r>
              <a:rPr lang="zh-TW" altLang="en-US" dirty="0" smtClean="0"/>
              <a:t>，不是就回傳該格的值，是就往下遞迴，最後再把值記入該格中。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902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1341</Words>
  <Application>Microsoft Office PowerPoint</Application>
  <PresentationFormat>如螢幕大小 (4:3)</PresentationFormat>
  <Paragraphs>175</Paragraphs>
  <Slides>23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101北一女中 資訊選手培訓營</vt:lpstr>
      <vt:lpstr>Programming……</vt:lpstr>
      <vt:lpstr>Programming @ Math</vt:lpstr>
      <vt:lpstr>從切棍子的問題開始</vt:lpstr>
      <vt:lpstr>切棍子問題</vt:lpstr>
      <vt:lpstr>舉個例子來說</vt:lpstr>
      <vt:lpstr>動態規劃法</vt:lpstr>
      <vt:lpstr>以切棍子來說……</vt:lpstr>
      <vt:lpstr>兩種DP的方式</vt:lpstr>
      <vt:lpstr>Bottom-Up解切棍子</vt:lpstr>
      <vt:lpstr>Top-Down解切棍子</vt:lpstr>
      <vt:lpstr>Bottom-Up解切棍子</vt:lpstr>
      <vt:lpstr>最大連續元素和</vt:lpstr>
      <vt:lpstr>問題定義</vt:lpstr>
      <vt:lpstr>最直覺的想法</vt:lpstr>
      <vt:lpstr>DP的作法</vt:lpstr>
      <vt:lpstr>標準的Bottom-Up DP</vt:lpstr>
      <vt:lpstr>稍微修改的Bottom-Up DP</vt:lpstr>
      <vt:lpstr>最長遞增子序列</vt:lpstr>
      <vt:lpstr>問題定義</vt:lpstr>
      <vt:lpstr>DP的作法</vt:lpstr>
      <vt:lpstr>Bottom-Up DP</vt:lpstr>
      <vt:lpstr>LIS的回溯 -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101北一女中 資訊選手培訓營</dc:title>
  <dc:creator>anfranion</dc:creator>
  <cp:lastModifiedBy>anfranion</cp:lastModifiedBy>
  <cp:revision>178</cp:revision>
  <dcterms:created xsi:type="dcterms:W3CDTF">2012-07-01T01:38:16Z</dcterms:created>
  <dcterms:modified xsi:type="dcterms:W3CDTF">2012-07-15T11:57:20Z</dcterms:modified>
</cp:coreProperties>
</file>