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50" r:id="rId3"/>
    <p:sldId id="351" r:id="rId4"/>
    <p:sldId id="352" r:id="rId5"/>
    <p:sldId id="353" r:id="rId6"/>
    <p:sldId id="356" r:id="rId7"/>
    <p:sldId id="355" r:id="rId8"/>
    <p:sldId id="354" r:id="rId9"/>
    <p:sldId id="357" r:id="rId10"/>
    <p:sldId id="358" r:id="rId11"/>
    <p:sldId id="359" r:id="rId12"/>
    <p:sldId id="360" r:id="rId13"/>
    <p:sldId id="361" r:id="rId14"/>
    <p:sldId id="362" r:id="rId15"/>
    <p:sldId id="363" r:id="rId16"/>
    <p:sldId id="364" r:id="rId17"/>
    <p:sldId id="365" r:id="rId18"/>
    <p:sldId id="366" r:id="rId19"/>
    <p:sldId id="373" r:id="rId20"/>
    <p:sldId id="370" r:id="rId21"/>
    <p:sldId id="371" r:id="rId22"/>
    <p:sldId id="372" r:id="rId23"/>
    <p:sldId id="367" r:id="rId24"/>
    <p:sldId id="368" r:id="rId25"/>
    <p:sldId id="369"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3300"/>
    <a:srgbClr val="FF6600"/>
    <a:srgbClr val="FFFFFF"/>
    <a:srgbClr val="9BBB59"/>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27:37.664"/>
    </inkml:context>
    <inkml:brush xml:id="br0">
      <inkml:brushProperty name="width" value="0.05292" units="cm"/>
      <inkml:brushProperty name="height" value="0.05292" units="cm"/>
      <inkml:brushProperty name="color" value="#FF0000"/>
    </inkml:brush>
  </inkml:definitions>
  <inkml:trace contextRef="#ctx0" brushRef="#br0">1997 2106 1089,'0'0'544,"0"0"1154,0 0-705,0 0 128,0 0 480,0 0-352,0 0 1,0 0-834,0 0 353,0 0-833,0 0 544,0 0-480,0 0 609,0 0-449,0 0 480,0 0 33,0 0-353,0 0 545,0 0-545,0 0 481,0 0-801,0 0 769,0 0-737,0 0 480,0 0-383,0 0-65,0 0 448,0 0-640,0 17 640,0 20-608,0 0 609,0-2-673,0 3 448,0-3-256,0 2 256,0-2-96,0 21-384,0-21 577,0 19-481,0-16 576,0 15-736,0-15 704,0-3-576,0 21 448,0-21-320,0 19-96,0-17 353,0-2-450,0 3 674,-16-1-930,16-2 962,0 2-897,0-1 800,0 1-704,-19-2 544,19 21-192,0-21-288,0 2 672,0-1-864,0 1 960,0-18-928,0 16 736,0-17-640,0 18 544,-17 1-288,17-2-32,0 21 224,0-21-416,0 3 769,0-3-866,0-17 866,0 1-802,0-19 610,0 19-513,0-19 159,0 0 194,0 0-610,0 0 513,0 0-961,0 0 513,0 0-1089,0 0-801,0-19-1987,-18-18-4259</inkml:trace>
  <inkml:trace contextRef="#ctx0" brushRef="#br0" timeOffset="2009.1148">2053 2251 672,'0'0'1954,"0"0"-1281,0 0 544,0 0-32,0 0-128,0 0-288,0 0-449,0 0 321,0 0-802,0 0 674,19 0-513,-19 0 801,16 0-417,3 0 0,0 0-159,-1 0-193,1 0 320,0 0-640,14 0 704,-13 0-672,-1-19 544,16 19-672,-18 0 800,3 0-608,-1 0 128,-2 0 256,1 0-448,-18 0 384,19 0-288,-2 0 384,1 0-544,1 0 576,-19 0-416,0 0 224,18 0-256,-18 0 96,0 0 224,0 0-353,0 0 642,0 0-834,0 0 674,0 0-385,0 0 448,0 0-352,0 0 64,0 0 224,0 0-288,0 0 897,19 19-737,-19 16 577,0 3-833,0-3 704,0 2-736,0 0 640,0-2-351,0 3-65,15-3 192,-15-16-320,0 16 608,0 2-672,0-2 673,0-16-705,0 18 672,0-2-640,0 3 352,0-3-224,0 2 0,0-2 385,0 3-642,0-1 642,0-2-578,0 2 578,0-18-417,0 16 256,0-16-96,0-3-192,0 22 480,0-20-544,0 1 577,0 16-770,0-16 962,0 16-897,0-16 672,0-1-384,18 1 160,-18 0-128,0 16-192,0-17 609,0 18-737,0 1 736,0-2-800,0-16 640,0 18-640,0-18 480,0 16-160,0-16-64,0-19 256,0 18-384,0-18 448,0 17-640,0-17 800,0 18-768,0 1 672,0-19-480,0 19 192,0-3 32,0 3-160,0-19 288,0 18-544,0-18 992,0 0-1152,0 0 1056,0 0-992,0 0 800,0 0-448,0 0 96,0 0 128,0 0-384,0 0 769,0 0-866,0 0 802,0 0-738,0 0 642,0 0-577,0 0 512,0 0-128,0 0-224,-18 0 416,3 0-768,-4 0 832,-18 0-768,19 0 864,1 0-832,-2 0 640,1 0-416,1 0 224,-22 0-64,22 0-256,1 0 673,-3 0-834,0 0 898,-1 0-897,20 0 800,-19 0-576,19 0 192,-14 19 32,14-19-160,0 0 384,0 0-768,0 0 896,0 0-896,0 0 768,-19 0-512,19 0 448,0 0-384,0 0 160,0 0 64,-19 0-352,19 0 768,0 0-864,-18 0 640,18 0-544,-19 0 544,19 0-448,-19 0 352,3 0-160,16 0-64,-19 0 353,19 0-545,-16 0 736,16 0-800,-19 0 832,19 0-832,0 0 608,0 0-320,0 19 64,-21-19 32,21 0-416,0 0 544,0 0-672,0 0 736,0 0-1057,0 0 1186,0 0-898,0 0 449,0 0-224,0 0-160,0 0-193,0 0-1249,0 0-1120,-16 0-2500</inkml:trace>
  <inkml:trace contextRef="#ctx0" brushRef="#br0" timeOffset="3653.2089">4594 1106 2274,'0'0'704,"17"0"1026,-17 0-801,0 0-513,0 0 33,0 0 351,0 0 161,0 0-544,0 0 448,0 0-833,0 0 864,0 0-832,0 0 705,0 0-513,0 0 321,0 0-225,0 0 33,0 18 255,0 1-608,0 0 673,0-3-897,0 22 832,0-20-864,0 17 705,0 3-417,0 16 128,0-17 32,0 17-320,0 0 576,0-17-672,0 17 737,0-17-737,0 17 608,0-17-640,0 17 608,0 0-352,-17 0-32,17 20 577,0-1-930,0-1 1026,-17 1-993,17-1 960,0 1-928,0-20 801,0 20-481,0-17 160,0-2-32,0-1-160,0 1 609,0-16-802,0-1 770,0-2-897,0 2 832,0-20-800,0 20 608,0-2-384,0 3-64,0-1 384,0-37-512,0 16 416,0-16-993,0 0 321,0 0-1058,0 0 129,0 0-1410,0 0-704,17-16-481</inkml:trace>
  <inkml:trace contextRef="#ctx0" brushRef="#br0" timeOffset="5125.2932">4631 1143 1825,'0'0'865,"0"0"769,0 0-1250,0 0 769,0 0-224,0 0-96,19 0-417,-19 0-64,19 0 577,-3 0-961,1 19 801,22-19-737,-22 0 865,20 0-801,0 0 449,-20 0-545,20 0 32,-4 0 448,6 0-672,-1 0 576,-3 0-672,2 0 736,15 0-800,-15 0 800,17 0-640,-17 0 513,17 0-257,2 0-96,-2 0 384,-17 0-768,17 0 928,-35 0-1057,16 0 994,2 0-609,-4 0 352,7 0-448,-5 0 256,0 0 160,2 0-448,1 0 704,-5 0-800,25 0 1056,-6-19-896,-13 19 576,13 0-480,-13 0 160,15 0 0,-19-19-64,2 19 321,-2 0-674,3 0 866,-3 0-898,0 0 770,2 0-610,1 0 546,13-18-418,-11 18 129,-3 0 257,-2 0-578,3 0 738,-3-17-737,2 17 832,-2 0-960,0 0 768,3 0-672,-1 0 672,-4-18-384,6 18-32,-3 0 416,18 0-352,-17 0 416,0-19-768,-20 19 768,1 0-736,20 0 672,-20 0-448,-3 0 128,-15 0 128,18 0-288,3 0 448,14 0-704,-16 0 1025,18 0-1058,-2 0 866,-16 0-610,14 0 450,-12 0-418,16 0 97,-20 0 321,39 0-610,-40-19 770,21 19-866,-20 0 866,2 0-834,18 0 706,0 0-514,-2 0 321,21 0 65,-2 0-386,0 0 642,0 0-609,2 0 640,-2 0-768,-1 0 672,-15 0-544,-1 0 480,-2 0-224,2 0-32,-1 0 224,-18 0-416,15 0 577,7 0-674,-5-16 770,-18 16-993,22 0 800,-39 0-480,16 0 224,3 0-64,-19 0-417,0 0 1,0 0-1186,0 0-223,0 0-3749</inkml:trace>
  <inkml:trace contextRef="#ctx0" brushRef="#br0" timeOffset="6618.3786">4722 3050 160,'19'0'672,"16"0"-31,-16 0 768,18 0-192,-2 0 545,1 0-737,19 0 128,-3-18-512,6 18-33,15 0-31,-19 0-673,-21 0 736,25 0-896,-25 18 801,6-18-609,15 19 576,-17-19-736,17 0 480,-19 17-96,21-17-256,-4 0 481,23 0-97,-3 0 481,0 0-866,18 0 770,1 0-1025,-17 0 704,-1 0-352,-20 0 96,3 0 0,-4 18-352,4-18 704,14 0-896,-12 0 1025,15 0-802,-19 0 674,0 0-866,-1 0 674,-15 0-353,-1 0-97,-4 0 642,6 0-866,-3 0 802,-1 0-770,2 0 802,0-18-866,-1 18 706,1 0-289,0 0 64,17 0-129,-19 0-31,21-17 513,-21 17-802,3 0 866,-3 0-866,2-19 706,-2 19-514,3 0 418,-22 0-386,21 0 33,-20-18 352,22 18-672,-3 0 1025,-1 0-1026,2-19 994,0 19-770,-4 0 482,-12 0-450,-2 0 289,-3 0 0,20-19-288,-18 19 480,1 0-704,-1 0 1089,1 0-1058,14 0 962,25 0-673,-6 0 800,6 0-640,-6 0 64,4 0 129,-38 0-514,15 0 674,-12 0-770,-21 0 802,19 0-738,-1 0 802,-18 0-769,17 0 288,0 0 128,3 0-160,-1 19 832,-19-19-1056,16 0 705,-16 0-866,0 0 866,0 0-898,0 0 513,0 0-640,0 0-385,0 0-256,0 0-1506,0 0-4163</inkml:trace>
  <inkml:trace contextRef="#ctx0" brushRef="#br0" timeOffset="8041.46">4741 1106 64,'-56'-17'2754,"40"17"-1280,16 0 511,-19 0-1792,0 0 703,-1 0-831,3 0 511,0 0-608,-1 0 513,-1 0-321,19 17-32,-16-17 64,-5 18-448,2 20 704,3-22-608,-1 3 897,-2 18-1026,19-20 834,0 1-705,0 20 224,0-3 128,0 2-384,0-2 480,0 3-672,19-3 704,-19 2-704,17 0 640,-1-1-416,-16 1 288,19-21-224,-19 3-96,0 18-97,0-37-255,0 19 576,0-2-801,0 1 897,0 1-608,-35 0 544,18-3-224,-2 3 256,-20-1 64,23-18-96,-1 19 481,-2-2-513,1-17 640,18 18-768,0-18 416,0 0-480,0 0 160,0 0-288,0 0 32,0 0 192,0 19-193,0-19 546,0 18-738,18 1 738,1-2-642,-2 1 577,-17 1-320,16 0 224,-16-3-95,21 21-98,-21-18 322,0 16-482,0 3 546,0 15-642,0 1 546,0 19-417,-21-17 352,21 16-128,-16 1-32,16-20 320,-17 1-256,17 2 481,0-2-738,0-17 898,0 17-929,0-19 640,0 3-480,0-1 128,0-21 321,0 3-385,0 18 352,0-18-576,17-2 768,-17 1-896,16-18 704,-16 35-672,21-16 640,-21 0-448,18-1-545,-18-18-1184,19 19-3556</inkml:trace>
  <inkml:trace contextRef="#ctx0" brushRef="#br0" timeOffset="8790.5028">3797 1870 736,'18'0'1249,"-1"0"-128,2 17 33,-3 20-386,-16-19 385,0 36-736,0-16 287,-16 15-800,-20 1 256,18-16 129,-22-3 127,26 2 33,-5-18-225,-18-3 897,16 3-705,-12 0 609,15-19-865,-1 18 353,-18-18-321,20 0 224,17 0 33,-19 0-513,19 0 480,0 0-800,0 0 1056,0 0-1216,0 0 800,0 0-736,0 0 448,0 0-64,19 0 32,-2 0 384,20 17-416,-18 1 544,16-18-832,2 19 960,0 0-960,-4-1 640,7-1-800,-5 1-641,21-18-1378,-21 0-2818</inkml:trace>
  <inkml:trace contextRef="#ctx0" brushRef="#br0" timeOffset="9546.546">4631 1197 2242,'0'0'2146,"0"0"-128,0 0-577,0 0-865,0 0 161,0 0-160,0-19-225,38 3 321,15-3-833,-17-18 672,17 20-832,3-20 672,-4 2-608,6 16 384,-4 1-480,0-1-994,-19 0-3106</inkml:trace>
  <inkml:trace contextRef="#ctx0" brushRef="#br0" timeOffset="10298.589">8717 907 416,'17'0'1633,"-17"0"1186,0 0-673,0 0-480,0 0 512,0 0-673,0 0 417,0 0-737,0 0 481,0 0-1154,0 0 737,-17 0-1056,-2-19 255,-20 1-288,6 1-160,-4-1 385,-1-1-674,-16 0 834,19 3-1026,-2-3 834,2 0-1218,-21 1 320,21 18-1312,-21-19-1250,4 19-2755</inkml:trace>
  <inkml:trace contextRef="#ctx0" brushRef="#br0" timeOffset="11026.6307">6681 454 2754,'0'0'1249,"0"0"289,0 16-65,0 3-960,0 18 1088,0 17-960,0 18 256,0 1-929,0 18 480,-16-19-512,-3 1 192,19-17-32,0-21-224,0-35 480,0 19-800,0-19 896,0 0-928,0-19 640,0 0-128,19-34 929,-3-1-1217,22-2 480,-20 2 0,1 0-480,14-2 640,6 21-928,-20-2 960,14 1-800,-14 18 736,1-1-608,-20 19 448,0-16-96,17 16-288,-17 0 833,0 0-577,19 35 1025,-19-17-961,18 36 801,-1-16-833,2 15 256,-19-15-128,18-3-192,-18 2 289,19-2-578,-19 3 546,0-22-770,0 22-127,18-1-1955,-18-21-1793</inkml:trace>
  <inkml:trace contextRef="#ctx0" brushRef="#br0" timeOffset="12127.6937">2144 2232 576,'-18'0'641,"18"0"320,-19 0-545,0 0 513,3 0-192,-3 0-33,3 0 289,-3 0-352,-2 19 512,-14 0-801,18-3 385,-20 3-865,2 0 576,16 16-576,-18-17 128,0 1-192,20 0-257,-18 16-127,16-17-1666,-18 20-64</inkml:trace>
  <inkml:trace contextRef="#ctx0" brushRef="#br0" timeOffset="12900.7379">1945 3794 1281,'-37'0'1697,"2"0"65,16 0-449,19 0 737,-18 0-1249,-1-19 64,0 19-481,1-16-96,1 16 385,-1-19-417,1 19 513,-2 0-769,-18-19 769,2 19-961,-2-18 960,1 18-896,18 0 320,-19-17-256,37 17-160,-19-18-128,19 18-1538,-19-19-865,19 19-2177</inkml:trace>
  <inkml:trace contextRef="#ctx0" brushRef="#br0" timeOffset="13462.77">1163 3032 1377,'37'0'929,"-18"0"32,-1 0-97,15 0 225,7 0-256,-5 0-769,-19 0 545,24 0-1026,-40 18 802,18 1-673,-18-2 576,0 1-32,0 17-192,-39-16 64,20 37-32,-32-39 385,11 20-449,7-19 1153,15-1-705,-18 2 738,16-1-930,20-18 833,-17 0-865,17 0 32,0 0-191,0 0-226,0 0 450,0 0-802,0 0 930,0 0-802,17 0 834,3 19-609,-3-19 320,2 0-32,-1 0-160,1 0 256,16 19-576,-16-19 736,-1 0-1473,15 0 481,-14 0-1122,20 0-1056,-22 0-1314</inkml:trace>
  <inkml:trace contextRef="#ctx0" brushRef="#br0" timeOffset="14114.8073">2072 2141 1089,'0'-54'1089,"16"36"-289,-16-1 33,0-16-641,19 16 33,0-16-994,-19 16 416,18-18-1664</inkml:trace>
  <inkml:trace contextRef="#ctx0" brushRef="#br0" timeOffset="14747.8436">2505 2232 32,'0'-18'1153,"0"18"-449,0-17 449,0-1-544,0-1 544,0 19-544,0-19 640,0 1-352,-15 1 160,15-2-353,-19 1-415,19-1 255,-18 19-288,18-16 129,-19-3-738,19 19 353,0-19-1057,0 1-961,0 18-2690</inkml:trace>
  <inkml:trace contextRef="#ctx0" brushRef="#br0" timeOffset="15262.8729">2289 1452 1441,'0'-19'2626,"0"19"-223,0 0-1090,0 0-384,0 0 512,0 0-1153,0 0 513,0 0-897,0 0 609,0 19-417,0 16 32,0 2 160,0 0-480,0 17 576,0-19-672,0 21 416,0-20-1665,17 1-898,-17 35-2722</inkml:trace>
  <inkml:trace contextRef="#ctx0" brushRef="#br0" timeOffset="37501.1449">11185 398 1441,'0'18'1057,"0"-18"-64,0 0-801,0 0 385,0 0 63,0 0 321,0 0-769,0 0 353,0 0-385,0 0 64,0 0 128,0 0-63,0 0 255,0 0-416,0 19 481,0-19-417,-18 35 481,-3-16-417,21 18 128,-15-2-191,15 2-97,-18-1 288,18 20-384,-19-21 577,19 21-738,-18-2 738,18-1-801,-19 1 608,19 2-224,-19-2 129,3 0-33,16 2-320,0-21 352,-19 19-480,19-17 672,0 0-736,0-1 704,0-18-896,0 1 736,0-19-384,0 16 128,0-16-224,0 0-481,0 0 289,0 0-801,0 0 288,0 0-1153,0 0-640,0 0-1218</inkml:trace>
  <inkml:trace contextRef="#ctx0" brushRef="#br0" timeOffset="38685.2126">11239 309 864,'17'0'577,"-17"0"160,20 0 191,16 0-575,-18 16 576,17-16-833,3 0 544,-1 0-512,-4 0 97,7 0-1,-5 0-384,2 0 544,-2 0-672,19 0 704,-17 0-704,1 19 608,15-19-576,-17 0 576,-1 0-384,21 0-32,-19 0 384,-2 0-448,2 0 352,-18 0-384,14 0 577,-12 0-706,-21 0 642,19 0-514,-19 0 258,0 0-33,0 0-353,0 0 642,0 0-321,0 37 928,0-2-447,18 3 95,-18 15-479,0 1 255,0 2-224,0-2 0,0 18 96,0 1-256,0-1 513,-18 20-641,18-20 544,0 0-352,0-18 384,-19 2-352,19-2 225,0-17 95,0-1-448,0-18 609,0 1-834,0-19 770,0 0-738,0 0 802,0 0-769,0 0 608,0 0-320,0 0 160,0 0 161,-21 0-129,21 0 577,-16 16-961,-20-16 480,-1 0-672,-17 0 608,-2 0-416,21 0 96,-19 0 96,1 19-224,-3-19 480,2 0-576,0 0 768,-2 0-928,0 0 864,4 0-672,15 0 416,-17 0-224,0-19-128,-1 19 512,19 0-640,18 0 801,-3 0-738,6 0 770,15 0-801,0 0 640,0 0-576,0 0 32,0 0-96,0 0-481,0 0 32,0 0-1345,0 0-384,0-16-3043</inkml:trace>
  <inkml:trace contextRef="#ctx0" brushRef="#br0" timeOffset="39489.2586">12399 454 800,'-17'0'2114,"17"0"128,0 0 161,0 0-1731,0 0 642,0 0-257,0 0-65,0 0-223,0 0-288,0 0 319,0 0-479,0 0 447,0 0-832,0 0 609,-16 0-801,16 16 384,-19 21 64,0 36-128,19-1 288,-20 1-512,3-1 481,17 1-450,-16-17 578,16 16-609,-19 1 640,0-1-576,3-18 288,16 18-160,-21-16-64,21-20 449,0 1-834,0-21 866,0 3-994,0-19 769,0 19-896,0-19 95,0 0-768,0 0-641,0 0-1281,0 0-1506</inkml:trace>
  <inkml:trace contextRef="#ctx0" brushRef="#br0" timeOffset="40398.3107">12366 362 256,'0'-18'576,"0"18"-416,0 0 257,16 0-353,-16-19 64,0 19 32,17 0 32,-17 0 129,21 0-193,16 0 384,-21 0-352,20 0 193,19 0-129,-19 0 32,1 0-32,17 0-63,-17 0 287,17 19-448,-19-19 609,21 0-706,-4 0 674,-13 0-577,13 0 288,-33 0-320,20 0 32,-23 0 257,3 0-482,-19 18 450,17-18-450,-17 0 610,0 19-289,20-2 705,-20 1-673,0 20 192,0-3-96,17 2 0,-17-2 321,0 2-481,0-1 641,0 1-513,0 17 641,0-17-609,0 36 480,-17-20-223,17 20-129,-20-1 289,20 1-257,0-1 449,0 1-865,0 1 769,-17-20-737,17-19 704,0 21-768,-19-2 481,19-17-225,0-1-224,-16-18 384,16 1-352,0-3 673,0-16-1090,0 0 930,0 0-609,-19 0 576,19 0 161,-20 0-1,1 0-447,-14 0-450,-25 0 770,25-16-833,-21 16 928,17-19-1088,-17 19 928,14-18-768,-11-1 480,-5 2-256,2-20-96,17 19 544,-15 18-704,33-19 864,1 19-1024,-3-17 800,4 17-929,17 0 385,0 0-577,-16 0-832,16 0-994,0-18-1953,0 18-3780</inkml:trace>
  <inkml:trace contextRef="#ctx0" brushRef="#br0" timeOffset="41049.3479">13490 470 672,'0'0'1602,"0"0"-289,0 19-192,0-1 865,-19 36-192,1 2-513,-1 17-32,3 18-897,-3-2 962,-16 2-962,14 0 897,21 0-897,-19 0 417,5-18-545,-5-1-192,19-18 96,0 0-288,0-17 545,0-18-770,0-1 417,0-18-1761,0 0-33,0 0-1729,19 0 1120,14-18-2529</inkml:trace>
  <inkml:trace contextRef="#ctx0" brushRef="#br0" timeOffset="42337.4215">13382 381 384,'0'0'1697,"0"0"-351,0 0-866,0 0-63,17 0 511,2 0-287,-19 0 640,35 0-640,2 0 224,-18 0-353,16 0 161,2 0 96,1 0-321,-5 0 225,23 17-577,-21-17 416,21 0-832,-19 18 736,17-18-640,-17 0 416,-4 0-384,7 19 352,-24-19-128,21 0-352,-20 0 640,4 0-640,-5 0 672,3 0-672,-1 0 544,-1 19-544,-17-19 480,17 0-192,-17 0-32,20 0 128,-20 0-320,19 16 480,0-16-512,-3 0 640,1 19-672,3-19 576,-20 18-448,19-18-32,-2 19 480,-17 0-544,18-3 960,-18 21-672,19-1 865,-19 1-641,0 17 577,0 2-577,0-2 289,0-19-129,0 21-64,0-2 193,-19-1-385,19 3 577,-18-2-769,18 0 736,0 0-832,0 2 705,0-2-577,0-17 224,0-2 32,0 2-352,0-1 608,0-18-864,0 1 960,0-1-1120,0-18 960,0 0-672,0 0 512,0 0-288,0 0 32,0 0 353,0 0-578,0 0 834,0 0-897,0 0 1056,0 0-832,-17 0 865,-2 0-961,-18 0 192,2 0 64,-4 0-384,5 0 704,-3 0-864,0 0 960,-17 0-928,19 0 800,-19 0-672,17 0 480,-17 0-288,17 0 64,-1 0 256,3 0-544,17 0 704,-18 0-832,16 0 832,3 0-736,1 0 672,-3 0-480,0 0 160,1 0 160,-18 0-480,18 0 704,-1 0-768,-18 0 800,18 0-832,3 0 896,-3 0-704,19 0 512,-17 0-320,17 0-64,0 0 321,0 0-546,0 0 610,0 0-898,0 0 673,0 0-1025,0 0 224,0 0-736,0 0-609,0 0-769,0 0-3651</inkml:trace>
  <inkml:trace contextRef="#ctx0" brushRef="#br0" timeOffset="59388.3968">14434 8824 5285,'0'0'1505,"0"0"-1537,0 0 705,0 0-673,0 0 1825,0 0-1152,0 0 64,0-17-1090,0 17 706,0 0-129,0 0 0,0 0 417,-18 0-705,18 0 960,-17 0-1056,-4 0 1121,5 0-833,-21-18 705,1 18-641,16-19 65,-13 19 287,14-18-608,-20-1 576,22 19-768,-18-17 1025,0-1-1057,14-1 800,-14 0-896,16 19 768,3-16-320,-3-3-96,-2 1 192,5-1-416,-1-16 737,17 16-994,-19-18 961,1 20-896,18-20 832,0 2-704,-21-3 352,21 3 32,0 17-288,0-20 544,0 3-800,0-2 1088,0 2-1088,0-3 864,0 20-896,0-17 768,0-3-256,0 3-96,21-2 288,-3 2-576,-18-3 704,36 3-736,-20-2 768,5 18-768,-2-16 704,-3 16-544,3 1 288,-1-1-32,-1 19-289,4-16 642,-5-3-770,3 0 866,-1 1-930,-1 18 802,-17 0-642,17 0 417,3-19-128,18 19-64,-5 0 289,-13 0-578,16-17 577,-18 17-864,1 0 992,-3 0-929,5 0 706,-21 0-322,17 0 193,1 0 128,1 0-416,-2 17 704,-1-17-832,-16 19 1089,21-1-1250,-2-18 1057,-19 19-768,18 0 544,-18 16-224,19-17-96,-5 1 417,-14 16-770,0-16 769,0 18-768,0-20 832,0 20-768,0-2 736,0 2-576,0-1 256,0 1 192,-14 0-544,-5 17 865,1-19-1026,-1 3 1026,-2-3-1026,21-17 930,-16 20-802,-1-20 642,-2-1-386,1 20 65,1-2 321,-20 3-578,0-20 866,1 17-993,-1 3 992,2-20-864,-4-1 864,22 2-383,-18-1-65,16-18 320,3 0-544,-5 0 801,4 19-962,-1-19 898,-1 0-1025,-16 0 768,14 0-704,5 0 512,-1 0-352,-2 0-64,1 0 448,-3-19-577,5 19 930,16 0-1186,-17-18 1058,-2 18-1058,19 0 737,0 0-832,0 0-193,0-19-352,-18 19-993,18-17-449,18-1-2466</inkml:trace>
  <inkml:trace contextRef="#ctx0" brushRef="#br0" timeOffset="80366.5966">13981 6935 4868,'0'0'961,"0"0"1057,-21 0-833,21 0 64,0 0-64,0 0-256,0 0-320,0 0-353,0 0 641,0 0-737,0 0 865,0 0-897,0 0 705,-16 0-641,16 0 449,-17 19-513,-2 18-32,-20 17 288,23-19-480,-1 21 641,-2-21-866,19 3 738,-18-3-737,18 2 608,0 17-480,-19-17 160,19-20-32,0 2-769,0-19 32,0 0-1377,0 0 352,19 0-1089,18 0-2049</inkml:trace>
  <inkml:trace contextRef="#ctx0" brushRef="#br0" timeOffset="80949.6301">13981 6882 1185,'0'0'3683,"0"0"-1793,0 0-993,0 0-161,0 0-191,0 0 800,0 0-1121,0 0-288,0 0 225,19 0 415,-3 37 321,3-2-769,16 19 801,-14-17-929,-5 17 737,3-17-737,16 17 416,-18-17-96,22-1-256,-20 1 257,14-2-513,-13-16 672,-1-1-864,-19-1 736,17-17-736,-17 0 608,0 0-416,0 0 384,0 0 64,0 0-352,0 0 576,0 0-351,18-17 960,-18-20-1057,19 2 640,-19-21-896,0 21 576,16-19-256,-16 17-96,0-17 129,21 16-354,-21 3 706,0-2-898,0 2 866,0 16-705,0 19 480,0-18-352,0 18-32,0 0-417,0 0-1025,0-19-255,0 19-1346,0 0-2627</inkml:trace>
  <inkml:trace contextRef="#ctx0" brushRef="#br0" timeOffset="81806.6791">13708 6882 1537,'0'0'3107,"-17"0"-1409,-2 0 159,19 0-1120,-20 18 160,3-18-417,-18 19-512,16-19 256,-18 16-448,20 3 609,-20 0-770,18-1 770,1-18-578,-17 17 354,16-17-97,2 18 96,-1-18 96,-3 19-384,2-19 544,-14 0-576,33 19 641,-18-19-706,18 0 706,0 0-577,0 0 288,0 0-224,0 0-96,0 0 320,0 0-672,0 0 576,0 0-257,18 0 738,1 16-641,-5-16 384,-14 19-224,19 0 32,20-19 129,-22 18-449,2 1 512,16-19-640,-17 16 800,1-16-928,0 0 768,-1 19-512,-1-19 256,-17 0-96,19 19-193,-19-19 290,0 0-610,18 0 449,-18 0-1089,0 0 160,19 0-1474,-19 18-543,19-18-1281</inkml:trace>
  <inkml:trace contextRef="#ctx0" brushRef="#br0" timeOffset="83918.7998">13291 7389 1889,'0'-17'1762,"0"17"576,0 0-961,0 0-159,0 0-418,0 0 129,0 0-544,0 0-417,0 0 480,0 0-608,0 0 768,0 0-608,0 0 609,0 0-481,19 0 1057,-5 0-608,5 17-97,20 2 161,-22-19-641,18 18 640,2-18-864,1 19 705,-20-1-802,18-18 642,-18 17-449,1-17 160,0 0 64,-19 0-353,0 0 546,16 0-545,-16 0 576,0 0-833,0 0 321,0 0-929,0 0-32,0 19-416,0-19-1026,0 0-1697</inkml:trace>
  <inkml:trace contextRef="#ctx0" brushRef="#br0" timeOffset="84758.8479">12656 6828 3299,'-40'54'2242,"24"-36"-961,-1 17 64,17 3-832,-19-3 640,19 21-128,-18 16-385,1-18-415,17 19 223,0-1 129,0 1-545,0-1 448,0-16-736,0-21 704,-20 2-768,20-20 576,0 2-512,0-19-289,0 0-63,0 0-962,0 0-1024,0 0-1794</inkml:trace>
  <inkml:trace contextRef="#ctx0" brushRef="#br0" timeOffset="85658.8994">12616 6828 1024,'0'0'1346,"0"0"127,0 0-896,0 0 480,0 0-225,0 0 33,0 0-705,0 0 481,21 16 544,-2 22-480,-19-1 128,18 17-577,-18-1 545,17 1-897,-17 2 608,16-2-640,-16-17 480,21-1-352,-21 1-64,19-21 224,-1 3-448,-18 0 480,17-19-832,-17 0 1088,19 0-768,-19 0 480,16 0-256,-16 0 256,37 0-160,-18-38 128,0 22 513,-3-21-833,22 1 640,-20-1-1089,1 18 1186,-1-16-801,-18-2 320,15 2-289,-15 16 97,19 0 353,-19-16-386,0 17 386,0-1-450,0 0 610,0 19-641,0-16 544,0 16-512,0-19 384,0 19-160,0 0-160,0 0 448,0 0-544,0 0 576,0 0-736,0 0 704,0 0-480,0 0 416,0 0-320,0 0 32,0 0 192,0 0-416,0 0 352,0 19-353,0 16 770,0 2-737,0 17 672,0 0-512,0 2 224,0-2-96,0-19-96,0 21 384,0-2-576,0 0 736,-19-17-896,19 17 864,0 2-864,0-21 704,-15 19-416,15-17-128,0-2-224,0 2-1410,0-18-256,15 16-2819</inkml:trace>
  <inkml:trace contextRef="#ctx0" brushRef="#br0" timeOffset="91816.2516">20117 8116 1857,'0'0'1217,"0"0"513,-21 0-769,21 0 480,0 0-416,0 0-320,0 0-64,0 0-161,0 0 417,0 0-545,0 0 545,0 0-609,0 0 481,0 0-545,0 0 289,0 0-417,0 0 64,0 0 224,0 0-416,0 0 449,0 0-577,0 0 640,0 0-640,0 0 416,-15 0-320,15 0 256,-18 37-160,-1-18-64,1 16 481,18 2-609,-21-20 704,21 20-608,-17 0 576,17-20-576,-16 1 449,16 1-289,-19 0 32,19-3 128,0 3-480,0-19 640,-19 19-640,19-19 577,0 18-578,0-18 482,0 0-450,0 0 225,0 0-96,0 0-480,0 0 63,0 0-960,0 0-128,0 0-1923,0-18-4579</inkml:trace>
  <inkml:trace contextRef="#ctx0" brushRef="#br0" timeOffset="92655.2995">19336 8952 1953,'0'0'2467,"0"0"-1859,0 0-608,19 0 865,-3 0 32,-16 0 288,37 0-1153,-18 0 224,0 0 1,-19 0 63,16 0 96,-16 19-352,0-19 545,17 17-481,-17 1 288,0-18-576,21 19 545,-21-19-321,0 0 128,0 0 192,0 16-256,-21-16 289,4 19-545,-18 0 480,-2-1-640,2 1 640,-3-19-544,3 17 416,-2-17-192,18 0 32,3 18 385,-3-18-513,-2 0 544,3 0-608,18 0 768,0 0-800,0 0 513,0 0-289,0 0 64,0 0 128,0 0-352,0 0 480,0 0-640,0 0 544,0 0-608,0 0 768,18 19-448,3-19 321,14 0-129,-16 18-128,18 1 192,-20-19-512,-17 0 576,18 17-960,1-17 287,0 0-1056,16 18-224,2-18-2948</inkml:trace>
  <inkml:trace contextRef="#ctx0" brushRef="#br0" timeOffset="93587.3528">21096 8988 5445,'0'-17'2754,"0"-2"-1761,-16 19 673,16 0-1346,0 0 673,0 0-673,0 0-352,16 0 64,3 0-128,-3 19 449,3-2-674,18 1 738,-37-18-802,0 19 577,0-19-544,0 0 544,0 16 33,0 3 31,-37 0 224,2-1-544,0 1 673,-5-2-545,7 1 448,-4-18-704,-3 19 512,7-19-448,15 18 224,-17-18-32,14 19-224,4-19 385,-1 0-450,18 0 578,0 0-706,0 0 545,0 0-416,18 17 545,-1-17-225,4 18 0,-21 1 192,35 0-544,-17-19 640,1 16-800,16 3 736,-16-1-608,18 1 480,-22-19-576,24 17-129,-20-17-352,16 0-1313,-19 18-1922</inkml:trace>
  <inkml:trace contextRef="#ctx0" brushRef="#br0" timeOffset="94300.3937">21914 8025 3523,'0'0'1794,"0"0"-1762,19 0 1505,-19 0-640,16 0 576,1 0-928,-17 18-33,21 1-223,-21-19-129,0 19 416,0-1-352,0-1 577,-21 20-609,-12-18 385,14 16-705,-20-16 576,6 16-256,14-35 129,0 18-33,3-18-448,16 19 416,-21-19-512,21 0 608,0 0-672,0 0 512,0 0-544,0 0 256,21 19 384,-5-19-192,22 18 128,-5-18-320,-13 17 192,18-17-1057,-5 0-192,6 0-1730,-4 18-2273</inkml:trace>
  <inkml:trace contextRef="#ctx0" brushRef="#br0" timeOffset="97187.5587">21533 10042 4420,'0'-19'4420,"0"19"-4068,0 0 929,0 0-768,0 0 800,0 0 32,0 0-960,0 0 127,0 19-640,0 16 961,0 2-833,0-2 769,-19 21-609,19-21 448,-18 21 1,18-2-321,-19 19 193,1-19-449,-1 1 352,2-19-672,17 1 608,-18-2-576,18-16 416,0-1-961,0-18-544,0 19-1025,0-19-1442,18 0-2498</inkml:trace>
  <inkml:trace contextRef="#ctx0" brushRef="#br0" timeOffset="97884.5987">21587 9932 7463,'0'-19'704,"0"19"257,0 0-544,0 0 319,0 0-159,19 0-673,-1 0 448,-1 0-448,-1 0 833,24 0-898,-24 0 482,3 19-545,0-19 512,-3 0-160,-16 0-160,21 0 160,-21 0-288,16 0 480,-16 0-608,0 0 800,0 0-800,0 0 480,0 0-352,0 19 224,19-19-64,-19 0-64,0 18 288,19-18-384,-19 0 673,0 19-385,0-3 769,0 22-769,0 16 352,0-1-256,-19 3 65,0-2 63,19 0-384,-16-17 480,16 1-608,0 15 609,-21-17-705,21 19 768,0-19-608,-16 1 256,16-18-32,0 16-192,0-17 416,0-18-512,-19 19 641,19-19-770,0 0 866,0 0-705,0 0 544,0 0-416,0 0 192,0 0 257,-19 0-641,-16 17 576,14-17-736,-30 0 832,11 18-832,7-18 704,-23 0-608,38 0 288,-18 19 0,36-19-641,-18 0 65,18 0-1346,0-19-544,18 1-2146,-1-18-1474</inkml:trace>
  <inkml:trace contextRef="#ctx0" brushRef="#br0" timeOffset="98459.6316">21949 10060 1409,'0'0'1057,"0"0"544,0 0-319,0 0-257,0 0 320,0 17-352,0 2 512,0-1-768,-16 17 416,-3 21-641,19-2 545,-19 0-416,-1 21-96,3-5 127,1-14-448,16-2 225,-19-17-673,19-2 640,0 2-736,0-18 512,0-2-833,0-17-384,0 18-704,19-18-866,-3 0-800,1 0-3043</inkml:trace>
  <inkml:trace contextRef="#ctx0" brushRef="#br0" timeOffset="99624.6981">21949 9878 1697,'0'0'2851,"0"0"-2147,0 0 578,0 0-578,0 0 674,0 0-1122,0 0 64,0 0-576,0 0 416,0 0 224,0 0 1,17 0 159,4 0-512,-3 0 417,-1 0-673,1 0 576,1 0-512,-2 0 384,3 0-320,-20 0 128,17 0 64,2 19-256,-19-19 416,18 0-512,-1 0 608,-17 0-672,16 0 640,-16 16-608,21-16 448,-21 0-160,0 0-64,19 0 256,-19 19-352,0-19 576,18 0-736,-18 0 833,0 0-641,17 0 480,-17 19-352,0-19 256,0 0 64,16 18-384,-16-18 481,0 19-609,19-19 672,-19 16-672,21-16 672,-21 0-544,0 19 320,0-19-63,0 0-65,18 19 352,-18-19-320,0 0 481,0 18-705,0-1 705,17-17-641,-17 19 576,0-1-416,0 1 32,0-3 161,0-16-417,0 19 640,0 18-576,0-18 705,0 16-801,0 19 704,-17-17-608,-1 17 289,18 0 31,-21-17-288,2 0 320,19 17-576,-16-16 640,-1-3-736,17-17 833,-18 18-770,18 1 546,-19-18-353,-2-3 128,21 3 96,-16 18-352,16-37 544,0 17-800,0 1 928,0-18-864,0 0 736,0 19-640,0-19 448,0 0-160,0 19-128,0-19 416,0 18-608,0-18 704,0 0-672,0 0 672,0 0-640,0 0 576,0 0-320,0 0 64,0 0 161,0 0-386,0 0 674,0 0-737,-17 0 736,17 0-800,-18 0 544,-18 0-448,16 0 352,-16-18-160,18 18 0,-17-19 384,-3 19-512,22-19 833,-3 19-1121,0 0 928,-1 0-864,20-18 608,-17 18-384,17 0 32,0 0 0,0 0-545,0 0 417,0 0-1346,0 0 225,0 0-1698,0-17-1025,17 17-3555</inkml:trace>
  <inkml:trace contextRef="#ctx0" brushRef="#br0" timeOffset="102720.8753">20425 10369 3042,'-37'-37'897,"2"18"1217,16 2-865,-2-1 129,5-1-513,-1-16-449,-1 16-160,-1 1-608,2-20 960,-3 3-672,3 17 353,-2-18-482,3-1 482,16 18-289,-19 3 128,1-3-96,18 1-224,-21 18 448,21 0-801,0-19 289,0 19-1730,0 0-160,0-19-512,0 19 832,21-16 289</inkml:trace>
  <inkml:trace contextRef="#ctx0" brushRef="#br0" timeOffset="102888.8849">20154 9878 1024,'0'0'1250,"0"0"127,0 0 96,0 19 97,0-3-225,-19 3-576,1 18 384,-3-2-705,6 3 449,-3-3-897,-1-16 385,1 18-706,18-21 161,-21 3-993,21-19-1762,0 0-2146</inkml:trace>
  <inkml:trace contextRef="#ctx0" brushRef="#br0" timeOffset="103200.9027">20206 9841 2434,'0'-17'3843,"0"17"-2145,0 0 416,0 0-801,0 0-288,0 0-64,0 0-1121,0 0 416,0 0-640,0 0 640,0 0-640,0 0 800,0 0-640,0 0 480,0 0-128,0 0-96,0 0 385,0 0-673,0 0 672,20 0-608,-3 0 608,20 0-544,-20 0 288,20 17-192,0-17-352,17 0-353,-17 0-1377,15 18-1826</inkml:trace>
  <inkml:trace contextRef="#ctx0" brushRef="#br0" timeOffset="124303.1098">21096 7625 3010,'0'0'1057,"0"0"-416,0 0 704,0 0-160,0 0 513,-16 0-481,16 0-1185,0 0 417,-19 0-674,-2 0 802,3 0-641,-16 19 512,-3-1-256,2 1 97,-2 16-1,2-16-192,-3 18 417,3-2-610,-4 2 674,20-18-801,5-2 608,-5 1-608,0 1 480,1 0-576,18-3-481,-19 3-736,0-1-1346,19 18-1121</inkml:trace>
  <inkml:trace contextRef="#ctx0" brushRef="#br0" timeOffset="124767.1362">20661 7753 1601,'0'0'641,"0"0"-1,0 0-287,0 0 1152,0 0-384,0 0-96,-18 0-929,-1 36 128,0 1-256,3 0 160,-3-2 97,1 19-321,1-17 448,17-1-480,-21-18 544,21 20-608,-16-20 608,16-1-512,0 1 224,0 1 1,0-19-194,0 0 65,0 0-576,0 19 608,16-19-160,22 0 512,-1 0-448,-2 0 288,2 0-96,1 0-448,-24 0 288,25 0-1089,-20 0 32,16-19-1441,3 19 31</inkml:trace>
  <inkml:trace contextRef="#ctx0" brushRef="#br0" timeOffset="125359.1702">22332 7571 2914,'17'-16'513,"-17"16"191,0 0-31,0 0 160,0 0 480,0 0-736,0 0-129,0 0-576,0 0 993,0 0-481,0 0 545,0 0-673,0 0 257,-17 0-417,-22 16-32,20 3 192,-14 16-384,-4-16 512,0 18-704,20-18 768,-20 16-832,20-17 640,-3 18-704,3-18-257,-2 1-768,1 18-865,18-20-97,0 1-864</inkml:trace>
  <inkml:trace contextRef="#ctx0" brushRef="#br0" timeOffset="125848.1981">21966 7681 832,'0'0'1185,"0"0"-896,0 0 704,0 0-353,0 0 545,0 0-736,0 0 352,0 0-866,0 0 706,0 0-449,0 0 289,-17 19-161,17 16-32,-16-17 161,16 1-513,-19-2 480,19 1-480,0 1 576,0 18-704,0-20 513,0 1-321,0 1 0,0 0 128,0-3-288,0-16 352,0 19-577,19-19 802,-3 0-513,1 18 448,4-18-416,14 0 288,2 0-192,-20 19-64,20-19 224,-18 0-672,-1 0 576,-1 0-961,-1 0 449,5 0-1762,-2-19-1506</inkml:trace>
  <inkml:trace contextRef="#ctx0" brushRef="#br0" timeOffset="147053.4109">10639 13765 1441,'0'-19'3235,"0"19"-2562,0 0-289,0 0 545,0 0 1121,0 0-737,0 0-224,0 0-961,0 0 1025,0 0-416,0 0 416,0 0-512,0 0 95,0 0 225,0 0-320,0 0 352,20 0-769,-20 0 705,17 0-929,20 0 801,-20 0-801,20 0 480,0 0-256,-4 0-96,7-18 417,-5 18-545,0 0 576,2 0-928,1 0 897,-22-19-866,22 19 738,-1 0-481,-4 0 128,6 0 32,-3 0-288,-1-16 576,2 16-768,-18 0 832,16 0-832,-17 0 768,20 0-672,-20 0 544,1 0-288,-4 0-32,3 0 256,3 0-480,-2 0 672,-3 0-864,3 0 960,-3 16-832,5-16 672,-21 0-512,19 0 256,-3 0-32,3 0-192,-19 0 416,0 0-576,18 0 736,-18 0-896,0 0 928,0 0-704,0 0 512,0 0-416,0 0 160,0 0 192,0 0-416,0 0 608,0 0-704,0 0 769,0 0-802,0 0 674,0 0-514,0 0 225,0-16-32,0-3-224,0-18 480,-18 2-576,18-3 608,0-16-704,0 17 800,-19-35-768,19 36 544,0-19-352,0 1 32,0 0 192,0-2-449,0 2 610,0 0-738,0-18 897,0 16-832,0 21 608,0-19-512,0 17 288,0 18 64,19-16-161,-19 16 450,0 19-642,0-19 706,0 19-802,0 0 705,0 0-480,0 0 480,0 0-288,0 0 96,0 0 64,0 0-320,0 0 480,0 0-544,0 0 673,0 0-674,-19 0 642,3 19-610,-3-19 385,-2 19 65,5-3-321,-3-16 416,-16 19-512,-4-19 544,24 19-640,-22-19 768,-1 0-736,3 0 512,-2 0-288,0 18 96,2-18 64,-1 0-320,-3 0 512,24 0-544,-22 0 608,19 0-704,-20 0 640,22 0-480,-3 0 352,0 0-224,3 0 32,-5 0 224,5 0-448,16 0 544,-19 0-640,2 0 736,-1 0-736,18 0 640,-19 0-480,-2 0 256,21 0-32,-14 0-224,14 0 448,0 0-512,0 0 608,-19 0-736,19 0 672,-18 0-544,18 0 416,-19 0-192,-2 0-64,21 0 256,0 0-352,-16 0 480,-1 0-736,17 0 736,-18 0-672,18 0 640,0 0-544,-19 0 160,19 0 160,0 0-225,-17 0 450,17 0-642,-20 0 641,20 0-640,-19 0 640,19 0-608,-17 0 512,17 0-256,-16 0 64,16 0 160,-19 0-352,19 0 416,0 0-480,-18 0 608,18 0-672,0 0 608,0 0-384,0 0 96,0 0 128,0 0-320,0 0 416,0 0-640,0 0 768,0 0-769,0 0 706,0 19-642,0-3 513,-21 22-192,21-3 0,0 2 192,0-2-352,0 3 480,0 15-576,0-15 673,-15 16-642,15-17 610,0 17-546,0 0 289,0-17 0,0 17-128,0-17 225,-18-2-386,18 2 578,0-1-738,0-18 770,0 20-706,0-22 610,0 3-482,0-1 161,0 1 96,0 0-256,0-3 481,0 3-610,0-19 738,0 18-834,0-18 802,0 0-674,0 0 450,0 0-194,0 0-63,0 19 385,0-19-674,0 17 770,0-17-834,0 18 866,0-18-738,0 0 578,0 0-418,0 0 161,0 0 64,0 0-320,0 0 512,0 0-608,0 0 704,0 0-864,0 0 640,0 0-1089,0 0-448,0 0-1218,18 0-1120,-3-35-577</inkml:trace>
  <inkml:trace contextRef="#ctx0" brushRef="#br0" timeOffset="148950.5194">12600 10769 7751,'0'16'1057,"0"-16"-801,0 0 225,0 0 768,0 0 288,0 0-95,0 0-1250,0 19 576,0 18-31,0 17 384,16 0-512,-16 18 63,0 1-127,0 36-97,-16 1 353,16-2-641,0 2 577,-17-1-769,17-1 673,0-17-738,-19-18 514,19-1-353,0 1 0,0-36 96,0-2-352,0-16 512,0-1-704,0 1 736,0-19-1185,0 0 385,0 0-1025,0 0-449,0 0-1730,0-37-1729,0 2-1217</inkml:trace>
  <inkml:trace contextRef="#ctx0" brushRef="#br0" timeOffset="151537.6675">12747 10332 3331,'0'0'2306,"0"0"-1473,0 0 640,0 0-544,0 0 512,0 0-960,0 0 63,0 0-480,0 0 225,0 0 255,0 0-480,0 0 481,0 0-385,0 0 897,0 0-769,0 0 673,0 0-737,0 0 225,0 0-97,0 0-160,0 0 257,0 0-674,0 0 674,0 0-834,0 0 770,0 0-577,18 0 640,-1 0-384,2 18 96,18 1 96,-21 0-384,22-19 545,-22 16-673,22 3 704,-1-19-672,-4 18 544,6-1-544,-4-17 320,1 19 32,20-19-192,-19 18 320,17-18-512,-3 0 704,7 0-768,-6 19 801,-15-19-770,19 0 546,17 0-129,-21 0-64,22 0 192,-1 0-448,-3 0 640,21 0-736,2 0 736,-2 0-768,1 0 640,-20-19-576,-2 19 512,5 0-288,-2 0-64,-22-18 288,7 18-480,15 0 640,-19 0-704,-1-19 736,-15 19-768,13 0 704,-13 0-480,16 0 192,-17 0-32,0-17-128,-2 17 416,21 0-608,-21 0 705,3 0-770,-3 0 737,19 0-640,-17 0 544,0 0-352,-1 0 64,1 0 192,-21 0-448,3 0 576,-19 0-672,0 0 672,17 0-608,-17 0 608,20 0-544,-20 0 384,19 0-96,-3 0-192,3 0 448,-2 0-608,22 0 736,-22 0-800,1 0 704,1 0-576,-3 0 480,-16 17-416,0-17 192,0 0 160,0 0-384,0 0 544,0 0-640,0 0 737,0 0-706,0 0 546,0 0-418,0 0 322,17 0-97,-17 0-161,0 0 450,0 0-706,0 0 738,0 0-770,0 0 834,0 0-737,0 0 608,0 0-320,0 0 192,0 0 128,0 0-256,0 0 417,0 19-769,0-19 768,0 0-672,21 37 1089,-21-19-833,0 18 512,18 20-191,-18-21-225,0 19 481,0-17-770,0 17 610,0-17-705,0-2 736,0 3-768,0-3 704,0 2-448,0-2 192,0 2 161,0-1-417,0 1 512,0-18-736,0 16 864,0 2-992,0-2 897,0 3-802,0-3 609,0 2-288,19 17 0,-19-17 289,0-2-578,17 3 802,-17-3-961,0 2 960,0 0-896,0-1 800,0-18-736,0 17 480,0-16-64,16 18-288,-16-1 704,0 1-832,0-19 929,0 36-1058,21-35 994,-21 16-898,0 2 674,0-1-353,0 1 0,0-2 224,0-16-513,0 18 738,0-20-898,0 1 1026,0-18-994,0 19 898,0-19-769,0 0 448,0 0 0,0 0-256,0 0 512,0 0-576,0 0 768,0 0-800,0 0 993,0 0-865,-21 0 448,-12 0-448,-4 0 0,-17 0 288,0 19-416,15-19 608,-13 0-800,-4 0 960,2 0-1056,0 0 960,-2-19-736,3 19 416,-1 0-96,0-19-96,-2 19 385,2-18-706,17 18 866,-17-17-898,0 17 994,-2-19-994,21 19 834,-19 0-545,-2-18 192,2 18 64,1 0-448,-1-19 768,17 19-896,-19 0 992,20 0-1056,1 0 1024,-21 0-896,21 0 608,-21-16-256,21 16-32,-4 0 384,22 0-704,-18 0 800,0 0-864,-3 0 896,1 0-832,2 0 736,14-19-576,5 19 288,-1 0 32,-20 0-352,16 0 608,-12 0-736,14-19 928,1 19-1088,-1 0 1056,0 0-960,-16 0 736,17 0-384,1 0 0,-22 0 384,6 0-672,-5 19 800,-16-19-960,17 0 1088,0 19-1056,2-19 928,-1 0-704,-3 16 384,6-16-64,-4 19-256,-3-19 608,26 0-800,-5 0 960,1 0-1088,-18 0 1056,16 18-960,3-18 736,-18 0-448,16 0 128,19 0 256,-20 19-544,1-19 672,4 0-864,-3 0 1024,-1 17-992,1-17 832,-3 0-768,4 0 512,1 0-96,-3 18-257,0-18 514,19 0-674,-16 0 930,-5 0-1154,21 0 1026,-16 0-866,-3 0 673,19 0-480,-17 0 192,17 0 128,0 0-416,-18 0 736,18 0-961,0 0 1026,0 0-1218,0 0 801,0 0-1249,0 0 288,0 0-865,18-18-1857,18-36-866,17-19-2978</inkml:trace>
  <inkml:trace contextRef="#ctx0" brushRef="#br0" timeOffset="152645.7309">15905 10514 1825,'18'0'1570,"-18"0"-1,0 0 161,0 0-33,0 0 161,0 0-769,0 0 160,0 0-960,0 0 672,0 18-513,0 18 897,0 1-384,0 17 96,0 18-192,0 1-128,-18 18 416,18 0-705,-19 17 513,19-17-993,0 19 865,0-19-641,0-19 417,0 19-577,0-37 128,0 19 224,0-20-512,0-15 609,0-3-802,0 2 866,0-18-930,0-1 770,0-18-609,0 17 320,0-17 0,0 0-385,0 0 193,0 0-1025,0 0 96,0 0-1633,0-17 736,37-38-929,-20-18-1024,20 1-4037</inkml:trace>
  <inkml:trace contextRef="#ctx0" brushRef="#br0" timeOffset="154385.8303">15869 10296 2850,'0'0'2306,"0"0"-1409,0 0-288,0 0 704,17 0-576,-17 0-33,19 0-704,-1 0 993,-1 0-608,39 0 448,-23 17-321,6-17-64,15 0-31,2 19-321,-2-19 448,-17 0-736,17 0 705,0 18-802,0-18 610,2 0-513,-3 0 352,1 0-64,0 0-320,2 0 544,-19 0-608,-4 0 704,-12 0-768,14 0 640,-16 0-576,16 0 512,-16 0-288,-1 0 64,20 0 480,-24 0-608,7 19 481,-2-19-610,-1 0 898,-18 0-1058,17 0 706,1 0-353,-18 19 480,17-19-64,4 0-288,-21 16 545,16-16-481,-16 0 769,0 19-737,0-19 705,0 18-320,19 18 672,-19 1-545,0 17 1,0 2 224,18 16-609,-1 1 769,-17-1-737,17 1 353,-17-1-737,20 0 865,-1-18-769,-19 19 352,0-1-32,0-16-255,0 17 479,0-19-672,0-1 801,0 20-1026,0-17 898,0-2-801,0-1 672,0 3-512,0-2 160,0 0 128,0 2-544,0-2 833,0 0-994,0-17 1058,0-2-1058,0-16 866,0-1-674,0 1 449,0-19-160,0 17-64,0-17 289,0 0-546,0 0 802,0 0-930,0 0 1058,0 0-994,0 0 930,-19 0-705,-1 0 224,3 0 32,-18 0-416,-21 18 704,4-18-864,-20 0 1024,16 0-1120,-33 0 1088,16 0-864,-3 0 672,24 0-448,-4 0 96,2-18 256,-2 1-544,4 17 704,13-19-800,6 19 928,-4-18-928,20 18 768,-20 0-608,18 0 416,3 0-160,-3 0-224,19 0 576,-21 0-736,21 0 896,0 0-960,-18 0 832,18 0-736,0 0 672,-17 0-448,1 0 128,16 0 192,-38 0-544,38 0 736,-20 0-864,1 0 1024,19 0-992,-15 0 864,15 0-736,0 0 416,-18 0-64,-1 0-160,19 0 448,-18 0-736,18 0 896,0 0-928,0 0 928,0 0-896,0 0 736,0 0-512,0 0 192,0 0 96,0 0-384,0 0 704,0 0-896,0 0 992,0 0-1088,0 0 928,0 0-736,0 0 416,0 0-160,0 0-128,0 0 448,0-19-705,-19 3 801,19-22-768,0 20 896,0 1-864,0-2 672,0 1-416,0-19 64,0 1 128,0-1-352,0 2 672,0-2-833,0 18 1026,0 19-994,0-17 930,0-1-866,0 18 482,0-19-162,0 19-223,0-19 384,0 3-672,0 16 832,0 0-769,0 0 898,0 0-770,0-19 770,0 19-642,0 0 321,0 0-96,0 0-640,0 0 447,0 0-1088,0 0 448,19 0-1825,-19 0-97,37 0-1441,-19-18-3844</inkml:trace>
  <inkml:trace contextRef="#ctx0" brushRef="#br0" timeOffset="155325.8841">16029 10477 2690,'-33'0'1409,"33"0"129,0 0 480,0 0-577,0 0 417,0 0-417,0 0-736,0 0 736,0 0-448,0 0 513,0-19-866,0-16 385,18 0-640,16-21 255,5-17-352,-4 19 97,0-2-1,-14-16-416,14 37 577,-16-3-834,-3 3 706,5 17-705,-4-20 448,1 22-1057,1-22-513,14 20-1216,6 1-1442,-3 17-3107</inkml:trace>
  <inkml:trace contextRef="#ctx0" brushRef="#br0" timeOffset="155909.9176">17157 10477 352,'17'-19'576,"0"19"353,-17 0-32,20 0 192,-20-17-288,0 17 544,0 0-32,0 0 1026,0 0-482,0 0 706,0-18-353,0-1-705,-20 3-448,3-22-128,0 1 288,-1 2-640,-1-3 384,-18-15-737,20 15 737,-1 3-897,1 17 545,-1-18-513,-1 18 64,19-1 64,-21 19-480,21 0 544,0 0-864,0 0 223,0 0-1665,0 0-128,0 0-1505,21 0 544,16 0-1826</inkml:trace>
  <inkml:trace contextRef="#ctx0" brushRef="#br0" timeOffset="157831.0273">15760 10423 5445,'0'0'2722,"0"0"-640,0 0 288,0 0-640,0 0 64,-21-19-961,21 3-97,-17-3-95,1 0 416,-21-18-128,-1 2-545,3-3 705,0 3-1025,-4 17 577,3-1-705,20 0 352,-21 3-480,37-3-32,-21 1-641,21 18-1505,0-19-1922,0 19-5670</inkml:trace>
  <inkml:trace contextRef="#ctx0" brushRef="#br0" timeOffset="158691.0766">12399 10586 160,'0'0'3011,"0"0"-1058,0 0 578,0 0-1090,0 0 225,0-18-1090,0 18-31,0 0-385,0-19-224,0 19 384,0-17-480,21-20 512,-3 0-704,1 2 704,-3 0-480,20-3 416,-16 1-288,-3 20-32,1-20 129,1 18-258,-2 3 386,20-3-898,-18 1 257,32-20-1506,-11 22-1281,-5-3-2403</inkml:trace>
  <inkml:trace contextRef="#ctx0" brushRef="#br0" timeOffset="171531.811">15397 11112 448,'0'0'4612,"0"0"-4163,0 0 351,0 0-735,15 0 1536,-15 19-256,21 0 353,16 16-1057,-2 2 448,2-18-321,-2 16-255,1 2 320,20-2-641,-19 3 512,-4-3-928,6 2 865,-20-2-737,14-16 544,-12 18-640,-3-20 320,-1 1 0,2 1-352,-19-19 448,0 0-1089,0 19 353,0-19-1282,0 0 97,0 0-1923,18 0-159,-18 0-544</inkml:trace>
  <inkml:trace contextRef="#ctx0" brushRef="#br0" timeOffset="171876.8307">16014 11150 6534,'-55'18'768,"36"-18"-319,2 0 768,-1 0-897,-1 17 769,2 1-929,-22 1 97,6 16-161,-4 21-96,-17-21 512,0 21-448,-2 17 641,2-19-481,-2-1 641,3 3-705,17-20 289,18-18-513,-1 1 64,19-3 32,0-16-1794,0 0-768,0 0-1026,37 0-832</inkml:trace>
  <inkml:trace contextRef="#ctx0" brushRef="#br0" timeOffset="188117.7597">18065 11131 1089,'0'-19'160,"0"19"-64,0 0-160,-17 0 608,17 0 609,0 0-256,0 0-288,0 0-673,0 0 576,0 0-192,0 0 770,0 0-514,0 0 545,0 0-480,0 0-1,0 0-31,0 0-449,0 0 385,0 0-738,0 0 610,0 0-641,0 0 512,0 0-320,0 0 384,0 0 0,0 0-127,0 0 319,0 0-480,0 0 673,0 0-641,0 0 641,0 0-673,0 0 416,0 0-480,0 0 128,0 0 129,0 0-321,0 0 544,0 0-736,0 0 832,0 0-640,0 0 545,0 0-545,0 0 416,0 0-160,0 0 0,0 0 289,-21 0-513,21 0 512,0 0-672,0 0 608,0 0-640,0 0 480,0 0-448,0 0 224,0 0 0,0 0-224,0 0 512,0 38-544,-18 15 705,1-15-834,17 16 738,0-19-674,0 2 546,0 0-257,0-1-64,0 1 256,0-2-352,0 2 480,0-20-640,0 1 672,0 1-672,0 0 576,0-19-416,0 18 224,0-1 0,0 2-288,0-1 576,0 1-672,0-3 832,0-16-960,0 19 736,0-19-512,0 0 352,0 0-544,0 0-321,0 0-224,0 0-1281,0 0-160,0 0-2755,0-19-1408</inkml:trace>
  <inkml:trace contextRef="#ctx0" brushRef="#br0" timeOffset="188813.7995">17609 11477 2594,'0'0'2562,"0"0"-2145,0 0 352,0 0 416,0 0 192,0 0-128,0 0-1185,21 0 641,-21 0-161,18 0 481,-1 0-576,1 0 576,-1 0-513,4 0 97,14 0-225,-16 0-480,16 0 512,-14 16-640,14-16 801,0 0-705,-19 0 576,24 0-512,-5 0 224,21 0 32,-21 0-256,0 0 449,-16 19-674,18-19 866,-2 0-993,-18 0 928,4 0-768,-3 0 512,-18 0-352,0 0 96,0 0 64,19 0-256,-19 0 512,0 0-640,0 0 704,0 0-736,0 0 640,0 0-416,17 0 192,-17 0-32,0 0-96,0 0 320,0 0-768,0 0 384,0 0-1282,0 0 129,0 19-1634,0-19-2594</inkml:trace>
  <inkml:trace contextRef="#ctx0" brushRef="#br0" timeOffset="202087.5587">6046 15654 160,'0'0'1121,"0"-19"-160,0 19 96,0 0-481,0-19 513,0 19-576,0 0 736,0 0-352,0 0 352,0 0-576,0 0 191,-17 0-127,17 0-481,-17 0 33,-1 0-578,-21 19 706,22 0-770,-18 16 706,16-16-610,-20 16 386,6 2-129,14 17-64,-16-17 192,14-2-321,21-16 450,-16 0-610,16-19 738,0 18-674,0-18 546,0 0-578,0 0-63,-19 0-289,19 17-1184,0-17-898,0 37-1089</inkml:trace>
  <inkml:trace contextRef="#ctx0" brushRef="#br0" timeOffset="202663.5916">5702 15689 544,'0'0'-192,"0"0"480,0 19-256,0-1 929,0-1-513,0-17 97,0 18 128,0 1 31,0 0-95,-17-3-545,17 3 737,0 0-577,0-1 417,0-18-577,0 19 320,0-19-256,0 16 0,0-16 225,0 0-418,0 0 706,17 19-193,2-19 257,18 0-801,-21 19 929,22-19-545,-5 0 353,-13 18-289,18-18-128,-22 0 321,3 0-545,-2 0 640,3 0-768,-20 17 673,19-17-769,-1 0 576,-18 0-352,0 0 0,17 0 128,-17 0-320,0 0 576,0 0-672,0 0 608,0 0-928,0 0-1,0 19-1121,0-19-608,0 18-1281</inkml:trace>
  <inkml:trace contextRef="#ctx0" brushRef="#br0" timeOffset="204919.7208">8371 14546 4740,'0'-19'192,"0"1"769,0 18-64,0 0 160,0 0-577,19 0 65,-1 0 512,16 0-384,21 0 384,-17 18-865,16 1 576,-17-3-800,-4 3 577,6 0-417,-20 16 160,-19-16-31,17 18-225,-17-2 608,-17 2-640,-20-2 737,-1 3-929,-34-1 576,18-2-512,0 3 256,-18-22-96,-1 21-64,19-18 288,17-2 65,19-17 479,1 0-800,17 0 513,0 0-833,0 0 288,35 0-65,-18 0 258,39 0 95,-21 0-224,21 0 448,-4 0-576,3 0 609,-1 0-770,-16 0 674,15 0-609,-15 0 416,-1 0-320,-4 0 96,-14 0 96,1 0-545,-1 0 257,-19 0-1057,17 0 128,1 0-1025,-18 0-192,17 0-2018,20 0-1442</inkml:trace>
  <inkml:trace contextRef="#ctx0" brushRef="#br0" timeOffset="205200.7368">9115 14618 8712,'18'0'608,"-18"0"-672,19 0 128,-3 0 1250,22 0-97,-1 17-160,17 20-929,-17-18 320,-2 16-480,3 2 96,-3-2 161,-17-16-1250,-1 0-193,2 18-1312,-1-37-545,-18 17-2466</inkml:trace>
  <inkml:trace contextRef="#ctx0" brushRef="#br0" timeOffset="205508.7544">9477 14436 3042,'-17'0'801,"-1"19"-1185,1-1 1056,-1 18 97,-3 1 737,-12-2-866,14 19 353,-18 2-352,2-21 31,16 21-159,0-21-577,1-16 352,-1 18-961,19-37-287,0 17-2436,0-17-447</inkml:trace>
  <inkml:trace contextRef="#ctx0" brushRef="#br0" timeOffset="207255.8543">10024 14345 448,'0'-19'1826,"0"19"-1250,0 0 1,0 0 544,0 0-417,0 19-255,0 0 256,0-1-193,0 17 641,0-16-480,0 0 352,0-1-481,0 18 289,0 1-160,0-2 159,0 19-63,0 2-320,0-2 319,0 18-768,0-16 609,0-2-865,0-19 672,0-16-608,18-1 288,-18 1-96,0-19-32,0 0 160,0 0-576,0 0 480,0 0-865,0 0 449,0 0-1186,0 0-384,0 0-2146,0-19-1665</inkml:trace>
  <inkml:trace contextRef="#ctx0" brushRef="#br0" timeOffset="208499.9254">10059 14654 672,'0'0'1345,"0"0"-672,0 0 32,0 0-321,0 0 641,0 0-544,0 0-65,0 0 0,0 0-191,0-19 351,0 2-384,0 17 737,0-18-801,18-1 385,-18 0-385,19 3 0,-2-3 96,1 1-224,1-1 481,18 2-353,-4-20 384,-12 18-704,16 1 512,-20 1-512,-1 17 384,3 0-224,-19-18 32,21 18 128,-21 0-320,16 0 609,-16 0-738,19 0 866,-19 18-705,19-18 736,-3 35-191,3-16 544,-1 0-193,1 16-415,-19 2 607,19-18-543,-1 16 383,-18-16-639,15-1 671,-15-1-704,0 2 481,21-1-289,-21 19 129,0-20-1,0 2-352,0 18 545,0-21-641,0 3 640,0 18-768,0-18 512,0-2-480,0 1 320,0 1-95,0 0-161,0-3 416,0-16-576,0 19 576,0-19-672,0 0 704,0 0-672,0 0 640,0 0-512,0 0-288,0 0-449,0 0-1249,0 0-1250,0-35-4899</inkml:trace>
  <inkml:trace contextRef="#ctx0" brushRef="#br0" timeOffset="214877.2903">9788 15254 7751,'0'0'288,"0"0"0,0 0-320,0 0 673,0 0 1345,0 0-609,0 0-288,0 0-1057,0 0 609,0 0-545,0 0 416,0 0-383,0 0-1,0 0 288,0 0-320,16 0 769,21 0-705,1-19 577,15 19-609,-15 0 480,16 0-640,-1 0 417,-17 0-161,20-18-160,-21 18 320,21 0-480,-21 0 545,21 0-609,-2-19 608,-1 19-640,18 0 512,-13-16-288,-25 16 64,23-19 64,-2 19-320,-17 0 417,0 0-546,-18 0 706,16 0-770,-16-19 674,-1 19-514,-18 0 258,17 0-33,-17 0-129,0 0 418,0 0-610,0 0 738,0 0-705,0 0 704,0 0-672,0 0 512,0 0-352,0 0 64,0 0-96,0 0-737,0 0-64,0 0-1441,0 0-1153,0-35-6086</inkml:trace>
  <inkml:trace contextRef="#ctx0" brushRef="#br0" timeOffset="231763.256">13635 13873 4195,'0'-19'289,"0"19"-834,0 0 801,0 0-640,0 0 1793,0 0-512,0 0-256,0 0-641,0 0 128,0 0 288,0 0-95,0 0 447,0 0-575,0 0 639,0 0-479,0 19 832,-16 37-545,16-2 161,-19 18 32,0 1-545,19 18 225,-18-19-449,18 1 544,0-20-736,0 20 577,0-1-609,0 1 608,0 1-512,0-20 64,0 0 160,0 2-384,0-21 512,18 3-576,-18-22 704,0 3-736,0-1 608,0-18-448,0 19 224,0-19 64,0 0-320,0 0 160,0 0-1121,0 0-96,0 0-2595,0 17-3939</inkml:trace>
  <inkml:trace contextRef="#ctx0" brushRef="#br0" timeOffset="232747.3123">13527 13873 1697,'0'-19'993,"0"19"-1057,0 0 128,0 0 160,0 0 961,17 0 65,-17 0-97,19 0-289,-1 0-575,20 19 383,-22-19-672,21 18 641,-18-18-513,16 0 192,-18 19-127,20-19-161,-18 0 192,-1 0-448,18 0 576,-20 0-640,5 0 608,-3 0-512,18 0 224,-36 0-32,16-19 224,5 19-32,-21 0-320,0 0 480,0 0-416,0 0 481,0 0-770,0 19 770,0 0-161,0 16 257,0 19-321,0-17-160,19 17 224,-19 0-480,16 2 736,-16-3-608,0 20 641,19-1-577,-19 1 576,18-1-576,-18 1 192,17-17 129,4-2-353,-21-17 576,16-2-736,-16-16 800,0-1-800,0 1 576,19-2-384,-19 1 353,0 1-161,0-19-160,0 0 320,0 0-416,0 0 513,0 0-610,0 19 610,0-19-513,0 0 448,-19 16-416,3 3 128,-5-1 64,4 1-288,-20-19 544,2 17-704,-19 20 768,-4-19-576,25 1 577,-4-2-513,-1 1 384,3 1-224,17-19-64,1 0 288,17 0-512,-19 0 416,19 0-864,0 0-97,0 0-2050,0-19-2049</inkml:trace>
  <inkml:trace contextRef="#ctx0" brushRef="#br0" timeOffset="233879.3772">19226 11912 768,'19'-19'-512,"-3"2"257,22-1 255,-20-1 0,1 19 1023,-19-18 515,0 18 160,0 0-225,0 0-288,19 0 705,-19-19-769,16 2 897,3-20-1025,-1 2 352,1-2-768,0-17 223,-3-2-287,22 2-289,-20 0 385,17 0-770,1-20 610,1 1-898,17 1 898,-17-19-801,17 18 576,-17 19-352,-18 1 160,-3 15 96,-16 3-352,19 16 544,-2-18-737,1 21 866,-18 16-769,21-19 576,-21 0-512,0 19 384,16-18-128,-16 18-192,0 0 384,0 0-609,0 0 706,0 0-610,0 0 706,0 0-834,-16 0 673,-5 0-384,-14 0 0,0 0 320,-21 18-448,21 1 416,-38 16-1217,19 2 609,-18-1-1090,35 1 97,-1-18-1538,22 16-2466</inkml:trace>
  <inkml:trace contextRef="#ctx0" brushRef="#br0" timeOffset="234152.3928">19771 10858 5156,'16'-17'193,"-16"17"-642,0 0 1634,21 0 289,-21 0 704,19 0-961,-3 17 384,3 1-1248,-2 1 992,1 0-704,3 16-353,-5-17-64,3 20-416,0-22 224,-3 21-2659,1-1-3683</inkml:trace>
  <inkml:trace contextRef="#ctx0" brushRef="#br0" timeOffset="235063.4449">19934 6828 320,'-91'0'-160,"35"0"736,5 0-480,-5 0 1442,2 16-513,37 3-385,-22 0-480,22-1-63,1 17 159,16 3-288,-19-20 352,19 17-416,-18 3 865,18-3-513,0 2 769,0 17-384,0 0 191,0-17-63,18 17-513,-18 0 417,0 2-641,19-21 448,-19 21-544,0-21 513,0 2-577,-19-1 544,19-18-384,-18 20 0,-3-22 352,21 3-608,-17-19 609,-18 18-1282,16-18-545,-18 0-1600,21 0-866</inkml:trace>
  <inkml:trace contextRef="#ctx0" brushRef="#br0" timeOffset="235291.4579">19226 7426 64,'0'-18'6245,"0"18"-3842,0 0-1186,0 0 32,0-19-736,0 19 512,35 0-545,21-17-128,-2-1-192,2 18-352,-4 0 449,-13 0-1026,13 0 224,-13 0-1665,-3 0-1025,-1 18-2306</inkml:trace>
  <inkml:trace contextRef="#ctx0" brushRef="#br0" timeOffset="235627.4772">20135 6954 4292,'-39'-19'800,"24"19"1442,-3 0-1249,-1 0 96,1 0-544,-20 0 416,22 38-737,-22-20 545,1 17-513,19 3 128,1-3 33,-2 21-449,19-21 448,-16 19-544,16 2 608,0-2-640,0-19 417,0 2-610,0 0 481,0-20-928,0 2-962,16-1-1089,3 1-2049</inkml:trace>
  <inkml:trace contextRef="#ctx0" brushRef="#br0" timeOffset="235891.4923">20444 7099 4676,'0'-19'2530,"0"19"-448,0 0-897,0 0-352,0 0-480,-19 0 223,19 19-416,-21 18 96,5-2-127,-1 21-225,17-20 384,-18 17-801,18-15 257,0 16-2242,0-36-1154,0 19-1537</inkml:trace>
  <inkml:trace contextRef="#ctx0" brushRef="#br0" timeOffset="236219.5109">20713 6935 4067,'19'-16'1986,"-19"16"-737,0 0-160,0 0-448,0 0-289,0 0 801,0 35-352,0 2 320,0-2-640,20 3 287,-20-3-383,0 2 95,0 17 161,0-17-449,-20 17 385,1-19-770,5 3 738,-24-3-801,20 2 576,-20-18-736,22 16-225,-3-16-1185,-16-1-1281,14 1-2370</inkml:trace>
  <inkml:trace contextRef="#ctx0" brushRef="#br0" timeOffset="236940.5523">22405 6863 480,'16'-35'2434,"-16"16"-512,0 0 256,0 1-736,0 18-418,0-17-63,-16 17-1025,-5-18 481,-14 18-738,0-19 610,-5 19-353,7 0 128,-4 0 128,0 0-352,2 19 512,16-1-544,19-1 608,-17 20-608,-3-2 705,20 3-385,-17 15 192,17 3 32,-19-2-95,19 0 95,0 2-448,-18-2 800,18 0-832,0-1 769,0 3-577,-17-20 416,-1 1-383,18-2 95,-21-16 64,4-1-384,17 1 576,-16-19-1120,-3 19-65,-20-19-1633,22 0-2018,1 0-3074</inkml:trace>
  <inkml:trace contextRef="#ctx0" brushRef="#br0" timeOffset="237151.5642">21767 7118 6470,'0'-19'1953,"0"19"-960,0 0 257,0 0-1186,21 0 865,14 0-673,0 0 224,21 0-416,-4 0-160,-13 0 320,15 19-896,-17-19-385,17 18-2787,0-18-1889</inkml:trace>
  <inkml:trace contextRef="#ctx0" brushRef="#br0" timeOffset="237591.5894">22749 6900 1281,'0'0'5093,"0"-18"-2819,0 18-256,-19 0-385,0 0-768,-16 0 704,0 0-736,16 18-320,-20 1 127,22 16-608,-18 2 673,-4-2-769,24 19 673,-22 2-738,18-2 514,3 19-513,-5-20 256,21 3-128,-16-2-385,16 0-255,0-17-1410,0 1-961,37-3-3075</inkml:trace>
  <inkml:trace contextRef="#ctx0" brushRef="#br0" timeOffset="238123.6199">22877 7136 2882,'17'0'1025,"-17"0"-320,0 0 1601,16 19-480,5-3 96,-2 3-833,-3 18-449,-16-20 417,19 2-544,-19-1 384,0 1-897,0-3 800,0 3-672,-19-19 609,-16 19-385,-2-19-159,1 18 95,-1-18-416,2 0 512,-2 0-672,37 0 832,-19 0-736,0 0 641,19 0-642,-18 0 322,18 0-33,0 0-288,0 0 256,0 0-481,0 17 705,0 2-704,18-1 897,1 1-642,0-1 418,18-1-289,-23 2 0,7-1 32,16 1-961,-18 0-257,-2-19-1408,-1 16-97,5 3-4131</inkml:trace>
  <inkml:trace contextRef="#ctx0" brushRef="#br0" timeOffset="238567.6453">23312 7064 1024,'16'16'1666,"3"-16"1281,0 19-833,-1 0 160,1 18-1185,-19-21 352,15 3-544,-15 18 288,0-20-128,0 20-768,0-2 575,0-16-415,-15 18 416,-4 17-961,1-17 608,-20 17-672,3-16 544,17-3-416,-18 0-32,16-16-256,-13 18-1346,-5-18-448,-16 16-2754,17-17-4613</inkml:trace>
  <inkml:trace contextRef="#ctx0" brushRef="#br0" timeOffset="244011.9566">21459 11785 384,'18'0'-128,"-18"0"352,19 0-160,-19 17-128,0-17 512,0 0 481,0 0 1089,0 0-608,0 0 543,0 0-479,0 0 191,0 0-832,0 0 32,0 0-289,0 0-383,0 0 479,0 0-512,0-17 545,0 17-705,0 0 897,0 0-769,0-18 513,0-1-353,18 0 0,-18-16 289,0-2-609,0 20 640,0-20-864,0 0 961,0 20-961,0-20 672,0 18-640,0-16 352,0 17-64,0-1-192,0 2 352,-18 17-448,18-18 704,0-1-928,0 19 960,0 0-832,0 0 640,0 0-384,0 0-32,0 0 320,0 0-544,0 0 736,0-19-800,0 19 897,0 0-994,0 0 865,0 0-736,0 0 448,0 0-256,0 0-64,0 0 192,0 0-769,0-18 993,37 18-704,-20-17 768,-1-1-736,5 18 704,-2-19-320,-1 19 160,-18-19 64,17 3-384,-1-3 640,5-18-768,-21 20 768,19-20-704,-3 18 640,-16 1-544,0 1 352,0 17-32,0 0-128,0-19 384,0 19-544,0 0 512,0 0-544,-16 0 512,-3-18-832,-2 18 704,-12 0-160,-4 0-32,-17 0 192,17 0-320,-19 0 608,21 0-832,-1 0 897,-1 18-930,2 1 673,16-19-640,1 17-257,-17 1-800,16 1-897,19 18-577,0-20-2658</inkml:trace>
  <inkml:trace contextRef="#ctx0" brushRef="#br0" timeOffset="244280.9721">21606 11077 4644,'18'-19'4164,"-18"19"-4036,0 0-320,0 0 1217,17 0 160,-1 0 961,5 0-961,14 0-192,19 0-288,2 19-289,-21-2 64,21 1-480,-21-18 449,-18 19-769,4 0 704,14-19-1185,-17 18-416,18-18-2691,1 0-7557</inkml:trace>
  <inkml:trace contextRef="#ctx0" brushRef="#br0" timeOffset="247633.1638">21624 6264 1057,'0'0'96,"0"0"-192,0 19 224,-18-19 128,-1 17 865,-2 20-512,5-2 95,-1 2-351,17 1 543,-19 15-543,1-17 415,18 20-543,-37-3 95,18 1 128,-16 19-287,-1-1 287,-1 3-576,2-3 704,16 1-640,-18-1 449,21 1-385,-3-1 192,0 1-64,3-1-96,-5 1 320,2 18-544,3-19 673,-19 19-770,16 0 770,-2 17-513,-12-17 256,14 38-224,19-22 160,-18-16 64,18 1-224,-19-1 321,19 0-514,-21-2 642,7-15-609,-23 15 544,18 3-320,-18-1 385,2 0-161,-1 0 128,16-19 385,1 1-449,5-1 385,-5 1-673,0-1 577,1 1-577,-1-1 576,0-16-287,3 17-129,-21-1 256,20-18-480,17 19 577,-21-1-897,5-16 864,-3-2-832,2 0 672,17 2-512,0-3 288,-18 1-32,18 0-256,0 2 449,0-2-610,0 0 738,0-17-834,0 17 802,0-17-674,0-2 514,0 3-193,0-20-32,0 17 224,18 3-384,-18-22 576,17 21-832,-17-1 896,19-18-800,-19 20 673,0-3-514,0 2 322,0-2-33,16 3-256,-16-3 480,0 2-640,21-18 864,-21 16-1024,17 2 961,1-18-802,-18-3 738,19 22-481,-3-20 160,3-1 192,0 1-448,-1 1 641,20 18-834,-24-1 1090,25-18-1089,-3 17 928,-1-16-640,2 18 385,19-20-65,-21 20-288,21-18 417,-2-1-738,-19-1 834,19 2-930,-17-1 962,1 1-961,-3-2 768,2-17-448,-2 18 192,21 1 192,-4-19-576,-15 18 833,19 1-866,-2-19 866,0 17-929,-17 1 800,17 1-672,2 0 416,-21-3-128,0 3-160,2-1 448,17 1-640,2-2 801,-2 1-898,19-18 1058,-1 19-961,-2 0 672,5-19-352,-3 18 0,-16-18 160,-2 17-416,-2-17 672,-13 0-832,15 0 896,0 0-928,-17 0 864,17 0-736,-17 0 576,-1 0-288,1 0-96,-18 0 417,16 0-642,-19 0 770,3 0-898,-19 0 866,19 0-802,-1 0 674,1-17-514,-1 17-191,-1-18-481,20-20-961,1 3-1056,15-37-2051,20-1-4836</inkml:trace>
  <inkml:trace contextRef="#ctx0" brushRef="#br0" timeOffset="249604.2766">21914 6356 3651,'0'0'32,"0"0"192,0 0 385,0 0 192,0 0 768,0 0-672,35 0-32,-18 0-641,39 0 481,-19 0-513,17 0 96,-17 0 32,17 0-416,-17 0 481,15 0-514,4 0 546,16 0-481,20 16 672,-3 3-512,2-1 257,2-18-225,-2 19-96,-18-19 224,-3 0-416,4 0 448,-38 0-416,36 19 641,-16-19-641,-2 0 416,0 0-384,-2 0 288,24 0-96,-22 16-96,0-16 416,18 0-512,-1 19 705,-13-19-801,14 18 544,-37-18-608,19 19 480,-17-2-288,15 1-32,-12-18 128,-22 19-352,-1 0 416,-1-19-577,3 0 609,-19 16-576,0-16 736,0 19-576,0-19 352,0 18 96,0 20-32,0-3 385,0 2-417,0 17 480,0-19-576,0 21 577,-19-2-481,3 0 417,-1 2-289,-1-2 32,-1-1 256,-2 20-415,-12-17 735,14 16-607,1 1 735,-1 18-895,-16-19 639,16 1-576,1 18 513,-20-19-129,20 20-383,-15-3 351,14-15-544,-20 15 544,6 2-704,14 0 737,-16 1-706,-21-1 546,21 16-321,-5 3 64,7 0 192,-4-19-384,-2 17 512,5 1-672,16-1 865,-20 2-769,22 0 608,-3-21-544,-16 20 288,16-17 32,19-1-128,-20 16 321,3-15-545,1-1 864,-22 18-992,20-17 929,-1-3-769,2 20 640,-20-18-448,19 17 0,18-35 161,-19 1-353,0-1 672,3-1-832,-3-18 864,3 0-896,-3 2 865,-2-21-737,21 2 512,0-20-224,-16 20-224,16-18 416,0-1-640,0-1 800,0 2-960,0 18 1024,0-21-960,0 3 768,0 0-512,0-1 160,-17 17 96,17 3-320,0-20 576,0 18-736,0 1 897,0-21-994,-19 22 930,19-3-770,0 2 513,-18 0-224,18 17-64,0 0 481,-19 2-898,19-2 1090,0 0-1122,-21 18 1090,21-16-962,0-2 770,0 0-545,0-17 159,0-2 162,21 3-354,-21-3 642,0 2-834,0-2 898,0 21-930,0-21 898,0 3-769,0-3 480,0-16-160,0-19-257,0 18 257,0-18-1121,0 0 225,0 0-1763,0 0-1153,37-18-2433</inkml:trace>
  <inkml:trace contextRef="#ctx0" brushRef="#br0" timeOffset="258718.7979">4468 17905 2402,'0'18'1441,"0"1"-480,0-19-32,0 0-481,0 0 513,0 0 801,16 0 288,3 0-897,2-19 256,-21 19-320,0 0-96,0 0 96,0 0-640,0 0 416,0 0-801,0 0 640,16-18-640,-16 18 641,37 0-545,-20 0 257,0-19-33,3 19-480,-1 0 512,0-18-640,-3 18 672,1 0-736,-17 0 640,20 0-608,-1 0 480,-2 0-127,20 0-97,-21 0 192,22 0-449,-20 0 610,18 0-706,1 0 706,-19 0-641,20 0 544,-3 0-416,2 0 224,-2 0 0,-18-17-192,39 17 416,-21 0-608,2 0 672,1 0-704,-5 0 672,6 0-576,-20 0 448,16 0-288,2 0 64,-2 0 256,-16 0-480,0-19 576,-3 19-672,3 0 704,0 0-640,-1 0 544,-18 0-480,19 0 288,-19 0 32,0 0-256,14 0 416,-14 0-544,0 0 672,0 0-736,0 0 672,0 0-544,0 0 480,0 0-288,0 0 32,0 0 192,0 0-352,0 0 544,0 0-704,0 0 769,0 0-706,0 0 578,0 0-674,0 0-31,0 0-481,0 0-1249,0 0-833,0 0-3843</inkml:trace>
  <inkml:trace contextRef="#ctx0" brushRef="#br0" timeOffset="266414.2381">6756 17959 448,'-19'0'1249,"19"0"-288,0 0 641,0 0 287,0 0-575,0 0-65,0 0-833,0 0 705,0 0-672,0 0 544,0 0-705,0 0 449,0 0-257,0 0 65,0 0 255,0 0-479,0 0 575,0 0-511,0 0 832,0 0-833,0 0 737,0 0-672,0 0 191,0 0-63,0 0-353,0 0 417,0 0-865,0 0 736,0 0-864,0 0 768,0 0-704,0 0 704,0 0-352,19 0 128,-3 0 65,-16 0-417,17 0 768,4 0-992,-3 0 1024,1-17-960,-2 17 801,-1 0-642,23 0 546,-22 0-289,2 0-64,-1 0 416,-1 0-800,2 0 928,-1 0-1024,1 0 1025,18 0-834,-20 0 674,1-19-417,1 19 128,0 0 64,-1 0-320,-3-18 672,24 18-864,-20 0 993,-3 0-1218,3-19 1122,18 19-962,-20 0 706,1 0-353,20-18-64,-24 18 480,7 0-672,16-17 768,-20 17-928,18 0 960,-14-19-864,-5 19 672,3 0-544,16 0 320,-16 0 0,1 0-384,-3-18 704,20 18-800,-20 0 896,20 0-1024,-18 0 1024,16 0-832,2-19 608,-2 19-384,1-17 64,-18 17 321,19 0-674,1-18 866,-24 18-994,5 0 1026,20-19-994,-22 19 930,18 0-770,4 0 449,15-18 1,-17-1-386,-1 19 706,-1-17-898,2 17 1026,17-18-1154,-17-1 1122,-2 19-962,3-19 706,-3 3-385,2-3 32,-2 19 320,3-18-577,-1-1 642,-20 19-834,18-17 1058,-15 17-994,-1 0 866,-2-18-705,1 18 384,-1-19 0,4 19-353,-5 0 642,3 0-802,-1-19 930,1 19-1090,16 0 1090,-16-18-930,16 18 738,0 0-417,3-17 0,-1 17 320,-21 0-577,22-18 770,-20 18-898,20 0 1026,-24 0-1026,25 0 866,-20-19-705,16 19 448,-18 0-128,4 0-128,14 0 448,-17 0-769,18 0 898,-18-19-930,19 19 930,-3 0-834,-16 0 674,22 0-449,-24 0 128,19 0 224,-14 0-545,14-16 706,-16 16-802,16 0 962,-16 0-962,18 0 802,-18 0-642,14-19 385,-13 19 1,18 0-290,-22 0 514,1 0-802,4 0 994,-21 0-1058,18 0 994,-18 0-898,17 0 737,1 0-448,-18 0 128,19 0 160,-19 0-480,0 0 801,17 0-930,-17 0 1026,18 0-994,-18 0 834,0 0-738,0 0 545,0 0-224,19 0-128,-19 0 448,0 0-704,0 0 897,0 0-1026,0 0 1057,0 0-928,0 0 736,0 0-480,0 0 256,0 0 0,0 0-384,0 0 737,0 0-866,0 0 994,0 0-1090,0 0 994,0 0-802,0 0 546,0 0-225,0 0-129,0 0 354,0 0-642,0 0 770,0 0-1026,0 0 897,0 0-1185,0 0 513,-19 0-1154,19 0-896,-18 0-1378,18-18-2081</inkml:trace>
  <inkml:trace contextRef="#ctx0" brushRef="#br0" timeOffset="272547.5888">10659 17959 1217,'-20'-17'5989,"1"17"-5572,2 0 191,17 0-896,0 0 1377,0 0 737,0 0 96,0 0-769,0 0-417,0 0-31,0 0-705,0 0 833,0 0-737,0 0 801,0 0-833,0 0 576,0 0-383,0 0 191,0 0 225,0 0-385,17 0 801,22 0-1057,-22 0 673,20 0-673,-4 0 544,7 0-672,-3 17 609,-23-17-513,44 0 64,-41 18 480,18-18-736,21 0 769,-21 0-898,-16 0 898,18 0-865,0 0 800,-22 0-704,24 0 352,-20 0-64,16 0-192,2 0 512,-20 0-736,20 19 865,-2-19-962,3 0 962,14 0-769,6 0 768,-7 0-608,5 0 32,-2 0 288,2-19-544,-4 19 640,4 0-768,-3-18 928,22 18-992,-21 0 864,16 0-672,5-17 352,-3 17 32,-18-19-288,21 1 608,-21-1-896,-1 1 1057,3 18-1154,-2-17 1121,-21 17-992,7 0 736,-5-19-352,2 19 32,0 0 224,-1 0-576,1-18 865,-2 18-962,-16 0 1026,14-19-1090,6 19 1026,-2 0-802,-3-17 385,5 17 0,-4 0-224,-18 0 577,20 0-930,-18 0 1058,18 0-1090,-23 0 1058,7-18-1026,-2 18 897,18 0-576,-23 0 128,5 0 224,2 0-448,-3 0 672,-1 0-896,2 0 1089,-3 0-1090,3 0 929,-1 0-832,1 0 544,-19 0-128,19 0-160,-19 0 480,0 0-832,18 0 1024,-18 0-1024,0 0 960,0 0-896,0 0 704,0 0-384,0 0 32,0 0 224,0 0-544,0 0 800,0 0-897,0 0 866,0 0-1058,0 0 801,0 0-993,0 0 225,0 0-417,0 0-1089,17 0-1121,2 0-3684,-1 0-1473</inkml:trace>
  <inkml:trace contextRef="#ctx0" brushRef="#br0" timeOffset="284713.2847">16087 16107 2498,'-19'-18'608,"19"18"-95,0 0-33,0 0 353,0 0-128,0 0 384,0 0-1121,0 0 993,0 0-897,0 0 865,0 0-673,-20 0 256,20 18-191,0 17-257,-19 3 544,4 34-768,-3-18 929,18 19-1089,-19-18 1088,19-1-1056,0 0 833,-18 2-545,18-21 224,0 19 160,0-35-416,0 18 609,0-37-962,0 19 1090,0-19-1057,0 0 960,0 0-800,0 0 512,0 0-31,0 0-289,0 0 512,0 0-832,0 0 928,0 0-1120,0 0 1088,0 0-960,0 0 672,0 0-384,0 0 32,0 0 288,18 0-224,1 0 769,-1 0-1153,16 0 1153,5 0-866,-4 16 1122,21-16-1249,-2 0 705,18 0-129,-20 0-224,23 0 385,-19 0-834,-3 0 930,1 0-1090,0 0 1154,2 0-1057,14 0 832,-14 0-416,17 0 192,-3 0 33,-12 0-450,15 19 898,-3-19-1121,5 0 1248,-3 0-1184,-2 0 1089,24 19-993,-22-19 800,19 0-448,-18 0 0,16 0 513,-15 0-833,34 0 1056,-17 0-1344,0 0 1217,0 0-994,0 0 994,-1 0-1025,-1 0 512,-15 0 96,-1 0-544,18 0 993,-2 18-1058,2-18 1122,-17 0-1345,18 17 1216,-20 1-1152,-2-18 928,5 19-544,16-19-64,-39 19 544,22-19-864,-1 0 1056,-19 16-1248,20-16 1376,-1 0-1248,-3 19 1088,21-19-928,-16 0 512,-3 18-64,-18-18-224,0 0 608,0 19-960,2-19 1153,-21 0-1282,2 0 1250,-18 0-1122,-1 0 962,-1 0-706,-17 0 257,19 0 257,-19 0-674,0 0 962,0 0-1154,0 0 1346,0 0-1282,0 0 1122,0 0-1026,0-19 545,0 1-31,0-17-258,0-21 642,0-17-994,-19 19 1090,2-18-1154,-1-19 1218,-1 18-1122,19 1 866,-21-1-482,5 17 97,16 3 289,-17 17-674,17-1 962,-18 18-1186,18-16 1346,0 17-1314,0-1 1122,0 0-994,0-16 641,0 17-160,0-1-160,-19 2 577,19 17-930,0 0 1154,0 0-1314,0 0 1282,0 0-1442,0 0 545,0 0-1442,0 0-1057,0 0-1697,-21 0-4356</inkml:trace>
  <inkml:trace contextRef="#ctx0" brushRef="#br0" timeOffset="285629.3371">18102 17288 3587,'0'0'1153,"0"0"-1473,16 0 1056,-16 0 65,19 35 993,-19 2-1218,19 17 674,-1 0-450,-18 2 65,0-2 288,0-17-897,0-2 769,0-16-1217,0 16 1089,19-35-1249,-19 19 1121,0-1-834,0-18 322,0 0-193,0 0-224,0 0 576,0 0-1057,0 0 1154,0 0-1346,0-18 1153,16-18-416,1-1 577,4-17-609,16 17 96,-20 2 192,-1-21-577,23 21 866,-20-3-994,16 3 1058,-18 17-1122,2-18 1090,-1 36-962,1-18 673,-19 18-224,18-19-96,1 19 416,-19 0-704,15 0 929,5 0-1122,-1 0 1154,0 0-898,-3 19 1090,3 16-833,-3 2 384,5-2 128,-4 21-448,-17-2 833,0-17-1089,0-1 1089,0 1-1346,0-21 1218,0 3-1186,18 0 770,-18-19-1090,0 18-929,0-18-1025,0 0-4932</inkml:trace>
  <inkml:trace contextRef="#ctx0" brushRef="#br0" timeOffset="289317.5479">19918 16851 352,'-21'0'1505,"21"0"-448,0 0 641,0 0-673,0 0 256,0 0-32,0 0-384,0 0 544,0 0-896,0 0 1024,0 0-1152,0 0 1024,0 0-1089,0 0 705,0 18-544,0 1 223,0 16 385,0 2-992,0 17 895,0 2-1120,0-2 1089,0 0-1217,0 0 993,0-17-929,0 17 512,0-17-64,21-18-384,-21-3 672,0 3-1056,0-19 1249,0 0-1442,0 0 1378,0 0-1186,0 0 962,0 0-706,0 0 65,0-19 224,0 3-448,0-21 1056,0 1-1184,0-20 1152,0 21-1376,0-21 1152,0 2-1057,0 1 609,0-1-64,0-2-288,-21 2 576,21 0-704,-18 17 1056,18 18-1153,0 3 1186,0 16-1090,0 0 802,0 0-482,0 0 129,0 0 321,0 0-738,0 0 897,0 0-1184,0 16 1408,0 3-1184,0 18 1248,0 17-992,0 0 704,0 2-255,0-2-226,0-1 546,0-15-866,0-3 1026,0 2-1153,0-20 1184,18-17-1184,-18 18 992,0-18-608,0 0 192,0 0 160,0 0-384,0 0 833,0 0-1154,0 0 1314,0 0-1474,0-18 1058,0 1-930,-18-20 705,18 18-288,0-16 32,-17-2 416,17 2-736,0-3 960,-19 22-1152,19-22 1184,0 20-1152,0-1 1056,0 3-704,0 16 288,0-19 32,0 19-640,0 0 896,0 0-1185,0 0 1025,0 0-1761,0 0 31,0-19-1729,0 19-608,0-35-2563</inkml:trace>
  <inkml:trace contextRef="#ctx0" brushRef="#br0" timeOffset="289961.5849">19897 15834 736,'0'0'929,"0"19"-833,0-1 1346,0 1-353,0 16 672,21 19-1216,-21 18 1184,0 3-1184,0-3 960,0-18-800,0 19-32,0-19 63,0 1-608,0-1 801,0 0-1121,0 2 1185,0-2-1217,0 0 1089,0-17-865,0 17 480,0-17-192,0 17-191,16-19 543,-16 2-928,0 1 1057,19-22-1282,-19 3 1122,0 0-1154,0-1 994,0-18-738,0 0 97,0 0-256,0 0-1186,0 0 1,0 0-2563,19-18-2082</inkml:trace>
  <inkml:trace contextRef="#ctx0" brushRef="#br0" timeOffset="290577.6201">19827 15944 1057,'0'0'2754,"0"0"-2273,0 0 1280,0 0-704,0 0 577,0 0-737,0 0-321,0 0 129,0 0-257,16 0 801,3 0-1088,-2 0 1120,22 0-1377,-23 0 704,22-19-768,-22 19 512,1 0-191,22 0-289,-20 0 704,-1 0-992,-3 0 1216,6 0-1344,16 0 1185,-21 0-1090,20-19 833,-16 19-512,-3 0 160,2 0 257,-19 0-706,18 0 898,-18 0-1122,0 0 1314,0 0-1282,0 0 1186,17 0-930,-17 0 514,0 0-97,0 0-289,0 0 546,0 0-1122,0 0 449,16 0-2403,-16 0-2018</inkml:trace>
  <inkml:trace contextRef="#ctx0" brushRef="#br0" timeOffset="292437.7265">16323 15726 640,'19'-18'1570,"-19"18"-770,0 0 994,14 0-865,-14 0 576,21 0-896,-21 0 416,18 0-609,1 0-95,-2 0 768,-17 0-1121,16 0 993,3 0-1186,-19 0 1218,21 18-1089,14-18 961,-17 0-897,-1 0 352,20 17-31,1-17-257,15 0 800,-15 18-1216,13-18 1249,5 0-1250,-20 19 1090,19-19-1057,-17 19 832,-3-3-224,2-16-256,-2 19 481,19 0-769,-17-19 1056,17 18-1088,19-18 1153,-17 0-1314,16 19 1122,1-19-865,-1 16 352,1-16 64,-20 0-352,3 19 640,-2-19-928,-16 0 1121,-3 0-1282,16 0 1218,-11 0-1058,12 0 834,-13 0-353,15 0-64,0 0 416,-1 0-833,3 0 994,-20 0-1154,19-19 1282,-19 19-1282,-18 0 1122,18 0-769,1 0 384,0 0-64,-2 0-192,3-16 640,-3 16-992,2 0 1120,-2-19-1216,17 19 1249,-13-18-1218,-1 18 961,-5-19-512,6 19 64,-4 0 256,3 0-704,-20 0 1057,17 0-1186,1-19 1346,1 19-1186,0 0 1122,-4-16-929,-12 16 416,14 0-32,-16 0-288,-3 0 736,5 0-1120,14 0 1248,-16 0-1312,16 0 1216,-16 0-1088,18-19 960,-2 19-608,3 0 128,-20-19 193,17 19-610,1 0 994,1 0-1154,-18 0 1282,-1 0-1378,-1 0 1282,20 0-1122,-18 0 705,16 0-95,-19 0-194,24 0 546,-24 0-962,3 0 1250,-2 0-1442,1 0 1442,3 0-1313,-21 0 1120,16 0-768,3 0 192,-19 0 160,0 0-480,0 0 928,0 0-1248,0 0 1472,0 0-1472,0 0 1344,0 0-1152,0 0 832,0 0-384,0 0 0,0 0 384,0 0-800,0 0 1089,0 0-1282,0 0 1282,0 0-1602,0 0 672,0 0-1216,-19 0-289,19 0-1184,-16 0-4870</inkml:trace>
  <inkml:trace contextRef="#ctx0" brushRef="#br0" timeOffset="294613.8509">20313 17250 2882,'0'0'1121,"0"0"1121,0 0-608,0 0 928,0 0-1633,0 0 320,0 19-384,0-19 96,0 37 384,0-1-448,0 17 609,0 20-1154,0-17 1153,0-2-1472,0-17 959,0-2-1056,0-16 577,0-1-289,0-1-352,0-17 544,0 0-992,0 0 896,0 0-1665,0 0 832,0 0-2113,0 0-1154,0-35-4195</inkml:trace>
  <inkml:trace contextRef="#ctx0" brushRef="#br0" timeOffset="295637.9096">16029 16998 1441,'19'16'192,"1"-16"1378,-1 19-225,0-19-865,-3 19 321,1-1-897,-17-1 769,0-17-609,18 0 576,-18 0-544,0 0 64,0 0-63,0 0-674,0 0-320,0 18-1889,0-18 832</inkml:trace>
  <inkml:trace contextRef="#ctx0" brushRef="#br0" timeOffset="296613.9654">19736 17052 192,'0'0'-191,"0"0"670,0 0-415,18 0 320,-18 0 385,0 0-256,0 0 448,0 0-705,0 0 769,0 0-449,0 0 1442,0 0-608,0 0 607,0 0-607,0 18-738,-37-18 225,18 35-480,-16-16 704,-2 16-1217,20-16 1121,-39 18-1346,21-2 834,17-16-898,-20 0 449,22-1-576,16-18-801,-19 0-225,0 0-4323</inkml:trace>
  <inkml:trace contextRef="#ctx0" brushRef="#br0" timeOffset="297642.0242">17466 16907 2049,'0'0'1538,"0"0"-609,0 0-193,0 0 289,0 0-928,0 16 1056,0 21-961,0 1 545,0-22-577,0 22 480,0-20-736,0-18 96,0 17 320,0-17-736,0 0 929,0 0-1058,0 0 1090,0 0-1026,0 18 930,0-18-866,0 0 385,0 0-192,0 0-385,0 0 609,19-18-384,-3 1 768,22-1-1216,-20-20 1504,15 22-1216,-14-3 640,2 0-352,-3 1 159,-1-1 258,18 3-482,-14 16 610,-3 0-930,-18 0 993,17 0-736,-17 0 1281,0 16-673,0 3 417,19 18-257,-19-2-352,0 3 512,0-20-736,0 17 769,0-16-1122,0-19 866,0 19-1795,0-3-223,0-16-1859</inkml:trace>
  <inkml:trace contextRef="#ctx0" brushRef="#br0" timeOffset="297920.04">18027 17033 3171,'21'0'1505,"-21"0"-224,0 0-64,0 0 897,17 0-1121,1 0 288,1 0-1024,16 0 800,-16 0-769,18 0 192,-21 19-448,1-19-224,4 0 224,16 0-1217,-20 0 0,-1 0-2498,3 0-289</inkml:trace>
  <inkml:trace contextRef="#ctx0" brushRef="#br0" timeOffset="298235.058">18773 16923 6470,'0'0'2050,"0"0"-161,0 0 65,0 0-1313,-21 0 640,21 19-1473,0-1 1185,-17 20-769,17-3 769,0 2-897,0 17 64,0-19 96,0 3-576,0-3 608,0 2-1697,0-18 288,0 16-2851,0-35-6245</inkml:trace>
  <inkml:trace contextRef="#ctx0" brushRef="#br0" timeOffset="300251.1734">21150 15598 5445,'21'0'1345,"-21"0"-96,0-19-320,0 19 1089,0 0-673,0 0 97,0 0-674,0 0-640,0 19 1634,0 37-929,0-2 832,0 18-1536,0 1 1312,0 18-1185,0 0 833,-21 16-640,21 3-1,-19 0 225,19-2-609,0-17 865,0-19-1250,0 1 1186,0-1-1409,0-34 1152,0-3-1024,0-17 544,19-18-352,-19 19-577,0-19 160,0 0-1184,0 0 415,0 0-1569,0 0 673,0-19-3171,0-34-545</inkml:trace>
  <inkml:trace contextRef="#ctx0" brushRef="#br0" timeOffset="302018.2745">21206 15525 5765,'0'-18'3203,"0"18"-1666,0 0 385,0 0-512,0 0-353,0 0 128,19 0-1345,-19 0 1185,16 0-833,21 0 1249,17 0-1121,-17 0 833,17 0-800,19-17 95,-19 17 257,20 0-673,-1 0 897,-19 0-1185,18 0 1313,-20-18-1570,6 18 1282,-4 0-1186,-1 0 866,3 0-417,-2 0 0,19 0 416,-22 0-928,24 0 1120,-19 0-1344,-2 0 1441,-21 0-1378,25 0 1217,-25 0-992,6 0 576,-3 0-96,-1 0-416,2 0 928,0 0-1216,-4 0 1345,7 0-1442,-3 0 1345,-4 0-1184,-12 0 1024,14 0-672,-16 0 32,-3 0 512,3 0-928,18 0 1056,-18 0-1121,-1 0 1314,-1 18-1314,2-18 1154,-1 0-930,1 0 578,0 0-33,-3 0-449,21 0 770,-18 0-1058,-2 0 1218,1 0-1218,1 0 1282,-19 0-1250,16 0 993,-16 0-576,19 0 128,0 0 352,-1 0-704,1 0 897,-4 0-1154,3 0 1442,3 0-1442,-3 0 1217,1 0-960,-2 0 544,-1 0-64,-16 0-256,21 0 608,-2 0-928,-19 0 1121,16 0-1218,-16 0 1186,19 0-1090,-19 0 897,0 0-512,0 0 96,18 0 289,-18 0-674,0 0 930,0 0-1122,0 0 1314,0 0-1314,0 0 1186,0 0-898,0 0 546,0 0-97,0 0-224,0 0 608,0 35-608,0 3 1025,17-3-1346,-17 21 1410,0-21-1313,21 19 897,-21 2-481,0 16 128,0 1 96,0-1-832,0 19 1473,0-18-1474,0-19 1410,0-1-1441,0 3 1248,16 17-1120,-16-19 768,0 2-448,0-3 64,0-17 545,0 20-1026,0-3 1218,0-15-1378,0 16 1538,0-19-1442,0-17 1090,0 1-769,0 0 320,0-19 64,19 0-545,-19 0 994,0 0-1154,0 0 1378,0 0-1474,0 0 1282,0 0-1057,0 0 800,-19 16-384,-18-16-96,2 19 448,-19-1-832,0-18 1088,-22 19-1248,24 0 1376,-2-19-1312,-19 16 1056,1-16-736,16 0 384,-16 0 0,18 0-480,-21 0 960,5 0-1152,16 0 1312,-21 0-1408,22 0 1216,-3 0-992,4-16 832,-6 16-512,6 0 0,-20 0 512,36 0-928,-22 0 1152,7-19-1312,11 19 1408,-11 0-1312,15 0 1152,-1 0-960,-17 0 576,15 0-96,22 0-384,-18 0 864,-4 0-1120,6 0 1280,14-19-1376,-16 19 1312,-2 0-1184,-1 0 960,3 0-544,14 0 32,-12 0 448,-4 0-800,0-18 1057,1 18-1186,18 0 1410,-1 0-1538,1-19 1250,-1 19-898,2 0 481,-1 0-32,18 0-384,0 0 833,0 0-1122,-17 0 1346,17 0-1506,0 0 1474,-19 0-1282,19 0 1090,-20 0-737,3 0 160,1 0 384,-3 0-832,0 0 1120,19 0-1377,-18 0 1474,18 0-1570,0-16 994,0 16-1379,0 0-127,0 0-1570,18-19-2754,36 0-993</inkml:trace>
  <inkml:trace contextRef="#ctx0" brushRef="#br0" timeOffset="303219.3432">23784 15507 192,'0'-17'1857,"0"17"33,0 0-96,0 0 448,0 0-1025,0 0 801,0 0-1249,0 0 704,0 0-1505,0 0 737,0 0-577,0 0 417,0 0 127,0 0-448,0 0 641,0 0-1025,0 0 1025,0 17-1346,-19 1 1122,19 1-1057,-20 16 832,3 2-384,17-18-32,-16 16 384,-3-16-768,19 18 993,0-20-1154,0 20 1346,-19-18-1282,19-3 1058,0 22-833,0-20 480,0 1 96,0 16-512,0-16 929,0 16-1090,0-16 1122,0-1-1217,0 1 1088,0-19-1024,0 0 768,0 16-576,0-16 192,0 0 288,0 0-672,19 0 929,0 0-962,-3 0 1282,21 0-1217,1 0 1088,13 0-896,-13 0 609,16 0-65,-17 0-288,19 0 641,-2 0-929,-3 0 1056,7 0-1248,-6 0 1121,4 0-1154,-4 0 994,-13 0-545,-4 0 160,21 0 224,-21 0-672,1 19 801,1-19-1122,0 0 1250,-18 19-1218,16-19 1026,-16 18-866,18-18 546,-20 0-97,-1 19-257,5-19 578,-3 0-898,-18 0 1026,0 0-1474,0 0 1057,0 0-1377,0 0 576,0 0-1569,0-19-1185,-39 1-2435</inkml:trace>
  <inkml:trace contextRef="#ctx0" brushRef="#br0" timeOffset="303990.3873">23637 15490 2594,'0'-18'2114,"0"18"-1345,0 0 2370,21 0-1570,-5 0 449,22 0-801,15 0 353,-15 0-257,13 0-384,24 0 288,-21 18-929,16-18 1025,5 0-1441,-1 17 1153,-1-17-1249,14 0 897,-13 0-801,-1 0 224,-1 0 64,-16 0-512,-23 0 896,7 0-1120,-40 0 1216,18 0-1313,-18 0 1282,19 0-1089,-19 0 704,17 18-256,-17-18-64,16 0 448,-16 0-961,21 19 1186,-21-19-1282,0 0 1282,0 19-1090,0-3 1026,0 3-545,0 18 320,0-2 32,18 3-288,-18-3 833,0 2-1185,0-2 1281,0 3-1410,17-1 1250,-17-2-1121,0-16 928,0 16-511,0 2-65,0-2 512,0 3-928,0-20 992,0 1-1184,0-19 1248,0 16-1248,0-16 1056,0 0-1184,0 0 159,0 0-640,0 0-1025,0 0-256,0 0-2691</inkml:trace>
  <inkml:trace contextRef="#ctx0" brushRef="#br0" timeOffset="305499.4736">23583 16051 3651,'0'0'1185,"0"0"-1409,0 0 1889,19 19 33,-1 0-353,-18-1-384,17 17-352,-17 3 800,0-3-928,21 2 832,-21-2-1249,0 3 1185,0 16-1057,0-17 673,0 17-513,0-17 129,0 17 95,16-17-672,-16-20 769,0 20-961,0-18 1088,19 16-1216,-19-17 1089,0 1-801,19 16 480,-19-16-192,0 0-160,16-1 448,-16-18-736,0 17 1057,17 1-1314,-17-18 1282,20 19-1121,-1 0 992,-19-19-672,19 16 224,-3 3 161,1-19-545,22 18 928,-22-18-960,20 19 1281,-20-19-1153,20 19 929,0-19-962,-4 0 674,7 0-225,-5 16-288,0-16 705,-14 0-1186,14 0 1090,0 0-1090,2 0 1186,-18 0-1217,18 0 960,-22 0-608,24 0 192,-20 0 64,-3 0-416,3 0 864,18 0-1120,-37 0 1216,35 0-1184,-16 0 1088,-2 0-992,1 0 768,20 0-384,-20 0-32,-18 0 480,19 0-896,-5 0 1185,7 0-1378,-21 0 1346,0 0-1218,19 0 1121,-19 0-896,18 0 512,-18 0-32,19 0-416,-19 0 897,17 0-1186,-1 0 1314,-16 0-1410,21 0 1282,-3 0-1154,-18 0 1026,17 0-641,-17 0 31,19 0 450,-19 0-834,16-16 1090,-16 16-1250,19 0 1378,-1 0-1346,-18-19 1186,19 19-1058,-19-19 641,19 19-96,-19-18-480,18-17 800,-18 16-992,15-18 1024,-15 2-1185,0-3 1346,19 3-1026,-19 16 834,0-18-545,0 21 128,0-3 256,0-18-673,0 20 834,0-20-1026,-19 18 1217,19-16-1120,0 16 1024,0 19-800,-15-18 480,15-1-128,0 2-256,0-1 672,0-1-928,0 19 1120,0-18-1312,0 1 1152,0-2-992,0 1 832,-18-1-480,18 19 160,0 0 288,0-19-672,0 19 928,0-16-1121,0 16 1218,0-19-1154,-19 19 962,19-18-737,0-1 480,0 2-96,0 17-224,0 0 608,0-18-896,0 18 1056,0 0-1248,0 0 1248,0-19-1184,0 19 800,-19 0-737,19 0-544,0-19-544,0 19-1666,-18-16-1314</inkml:trace>
  <inkml:trace contextRef="#ctx0" brushRef="#br0" timeOffset="306847.5506">24492 17250 2658,'17'0'1570,"1"0"-706,1 19 1763,-2-19-1058,1 19 513,-18-1-1217,19-1 833,0 2-1314,-19-1 993,0-18-992,0 19 351,0-3-319,0 3-289,0-19 384,0 19-864,-19-1 865,0-18-1186,-16 17 1153,-2 1-1152,0 1 1024,1 0-736,20-1 288,-3-18 96,0 17-449,-1-17 994,5 19-1154,15-19 1314,0 0-1058,0 18 1154,0-18-1153,0 0 928,15 19-191,5-19 191,18 16 161,-3 3-865,2-19 961,-2 19-1378,1-19 1346,-18 0-1474,20 0 930,-38 0-1378,18 0-257,1 0-960,-5 0-1986,7 0-4773</inkml:trace>
  <inkml:trace contextRef="#ctx0" brushRef="#br0" timeOffset="308271.6321">25198 16051 6117,'0'0'1442,"0"0"191,19 0-1024,-19 0 1441,19 0-1474,-1 0 481,1 19-672,-3-19 127,1 19 161,-17-1-705,0-18 800,0 0-800,0 19 1250,0-19-1315,-17 35 866,1 2-929,-21-1 544,-1 1 1,22 17-353,-21-36 672,37 18-928,-17-18 961,-2 1-1185,19-1 1184,0-1-928,0-17 801,0 19-513,19-1 160,-2 1 256,1 0-768,1-19 801,-3 16-1090,3-16 1026,0 0-1570,-1 19 640,1-19-1377,-3 0-640,1 0-1057,-17 0-4004</inkml:trace>
  <inkml:trace contextRef="#ctx0" brushRef="#br0" timeOffset="309332.6927">21388 17014 4420,'0'19'1537,"0"18"-1024,0-20 1440,0 20-607,0 17-193,0-17-352,0-20-353,0 1 321,17 20-929,-17-20 864,0-1-1248,18 2 1120,-18-1-1088,17 1 224,-17-3-1186,19 22-1248,-1-20-1731</inkml:trace>
  <inkml:trace contextRef="#ctx0" brushRef="#br0" timeOffset="309975.7296">23836 16923 5285,'0'0'2914,"0"0"-415,0 0-1282,0 0 1185,0 0-1185,-17 0 481,1 19-1474,-22 18 256,18-2 97,-13 3-737,14-3 512,-16 2-1537,-3 17 64,1-17-2178,2 17-1762</inkml:trace>
  <inkml:trace contextRef="#ctx0" brushRef="#br0" timeOffset="310611.766">22167 17433 6822,'-17'0'2114,"-1"0"-1185,18 18-64,0 17 448,0 3-929,0 16 417,0-1-1153,0 20 1056,0-36-1248,0 0 1152,0-1-992,0-18 768,0-18-255,0 19-354,0-19 514,0 0-1090,0 0 673,0 0-609,18-37 1314,-1 1-930,20-19 738,0 19-514,-4-20 129,7 40 225,-22-21-385,-1 18 800,2 2-1024,18-1 1281,-21-1-1282,-16 19 1186,0 0-865,19 0 769,-19 0-161,0 0-63,0 19 832,0 16-1057,0 21 673,0-21-1409,0 2 1056,0-1-1473,0 1 96,0-2-1633,0 2-961,0-18-3299</inkml:trace>
  <inkml:trace contextRef="#ctx0" brushRef="#br0" timeOffset="310847.7795">22693 17723 11178,'18'-19'1506,"-18"19"479,0 0-832,0 0 289,0 0-1698,19 0 992,0 0-1408,-1 0 1152,1 0-1825,16 0-161,-16 0-511,-1 0-1571,1 0-2241</inkml:trace>
  <inkml:trace contextRef="#ctx0" brushRef="#br0" timeOffset="311251.8025">23076 17524 9096,'18'0'449,"-1"0"2369,2 0-1024,18 0-129,-2 0-1472,-18 18 864,3-18-1346,-1 17 1026,-19-17-833,0 0 480,0 19 225,0-1-193,-19 17 449,-1 21-1249,-13-2 1313,-5-17-1057,20-1 1185,-1 1-1346,19-20 962,-17 1-769,17 1 160,0-1 320,0-18-736,0 19 993,17-2-1154,2-17 1410,-1 18-1346,1 1 1090,0-19-1089,14 0 287,-13 19-543,16-19-609,1 0 288,17 0-1762,-17 0-128,-4-19-4003</inkml:trace>
  <inkml:trace contextRef="#ctx0" brushRef="#br0" timeOffset="322064.4211">20624 16416 4676,'-19'0'1633,"3"0"994,16 0-545,0 0-384,0 0 63,0 0-63,0 0-609,0 0 416,0 0-800,0 0 352,0 0-769,0 0 481,0 0-513,-19 0 0,19 0 33,0 0-321,0 0 288,0 0-512,19 0 672,-3-19-608,22 19 672,18 0-576,-23-18 288,23 18-128,-21 0-160,-14 0 289,-5 0-386,3 0 450,-19 0-642,18 0 770,-18-17-674,0 17 450,0 0-450,0 0 129,0 0-416,0 0-674,0 0-31,0 0-1217,0 0-417,0 0-1537,0 0-2787</inkml:trace>
  <inkml:trace contextRef="#ctx0" brushRef="#br0" timeOffset="322445.4428">20732 15998 6085,'-19'-19'1057,"19"19"289,0 0-97,0 0-609,0 0 321,0 0-737,-14 0-95,14 37 31,0-2 192,0 3 609,-19 34-545,19-18 449,0 18-577,0-16 353,-19 17-705,19-19 384,0 2-320,0-3 32,0-17 64,0-18-224,0 1 96,0 0-929,0-3-224,0 3-1826,0-1-2498</inkml:trace>
</inkml:ink>
</file>

<file path=ppt/ink/ink1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3:12:43.559"/>
    </inkml:context>
    <inkml:brush xml:id="br0">
      <inkml:brushProperty name="width" value="0.05292" units="cm"/>
      <inkml:brushProperty name="height" value="0.05292" units="cm"/>
      <inkml:brushProperty name="color" value="#0070C0"/>
    </inkml:brush>
  </inkml:definitions>
  <inkml:trace contextRef="#ctx0" brushRef="#br0">3757 11531 9352,'0'-19'801,"0"0"-961,0 19 576,0 0-63,0 0 1184,0 0-160,0 0-992,0 0 127,0 0-704,0 0 705,0 0-674,0 0 738,0 0-609,0 0 352,0 0-352,-14 0 0,14 0 224,0 0-352,0 0 352,0 0-576,0 0 640,14 0-640,5 0 736,20 0-608,-22 0 288,39 0 32,-21-16-256,2 16 480,-1 0-576,1-19 512,-4 19-704,6 0 448,-20 0-609,-3 0 289,20 0-481,-18 0 32,-18 0-192,19 0-608,0-18-321,-1 18-1473,-18-19-833</inkml:trace>
  <inkml:trace contextRef="#ctx0" brushRef="#br0" timeOffset="428.0244">4085 11276 3779,'0'0'224,"0"0"-320,20 0 0,-20 0 64,19 0 481,-19 0-1,16 0 705,3 19-865,16-1 1,-16-18-193,0 17 96,-19 20-160,18-18 128,1-1 96,-19-1-256,0 2 289,0-1-354,0 17 482,0 3-545,0-3 448,-19 2-128,1 0-96,-20-1 129,20 1-129,-18-2 192,1-16-512,-4 16 480,24 2-448,-22-18 384,19-1-448,-1-18 224,19 17-193,0-17-735,-17 0-1379,17 0-2721</inkml:trace>
  <inkml:trace contextRef="#ctx0" brushRef="#br0" timeOffset="2169.1239">1709 11257 5829,'19'0'224,"-19"0"193,17 0 576,1 0 640,-1 0-928,1 0-65,20 0-479,-20 0-129,1 0-32,16 0-897,-16 0-769,16 0-1729,-16 0-1280</inkml:trace>
  <inkml:trace contextRef="#ctx0" brushRef="#br0" timeOffset="2392.1367">1887 11168 3235,'-33'35'64,"15"3"448,-20-3-63,20 19 1152,-17 2-672,18-21 32,-2 21-705,-1-21-256,3 19 160,-2-17-288,3 0 96,16-20-1409,0 20-1026,0-37-608</inkml:trace>
  <inkml:trace contextRef="#ctx0" brushRef="#br0" timeOffset="2606.1489">1763 11493 1089,'17'0'1153,"-17"0"480,18 0-95,-18 0 287,19 38-607,-19-20-354,19 36-415,-19-17 31,18 17-544,-18-19 96,0 3 0,19 16-448,-19-36-609,14 19-1441,-14-37-353</inkml:trace>
  <inkml:trace contextRef="#ctx0" brushRef="#br0" timeOffset="2920.1669">1873 11477 1281,'0'-19'1409,"0"19"-896,0 0 287,14-18 1026,7 18-545,-2 0-224,-1 0-288,18 0-96,-20 0-97,24 0-31,-5 0-257,-19 37 64,22-21 161,-20 22-321,1 15 224,-19 3-288,19-2 257,-5 0-385,-14-17 192,0-1-288,0 1 160,0-37 32,0 18-448,0-18-193,0 0-864,0 17 96,0-17-2979,-33 0-257</inkml:trace>
  <inkml:trace contextRef="#ctx0" brushRef="#br0" timeOffset="3077.1759">1981 11785 256,'-36'-37'1377,"36"18"417,-18 19-577,18 0 448,0 0-736,0 0-352,0-16-129,18 16-288,-1-19 321,18 19-577,5-18 192,-5-1-1217,-19 2-1089,22-1-1602</inkml:trace>
  <inkml:trace contextRef="#ctx0" brushRef="#br0" timeOffset="3233.1848">2037 11767 4260,'-40'18'1825,"40"-18"-704,0 17 129,0-17-546,0 0-512,0 0-736,21 0 768,-2 0-672,16 0-1186,0-17-96,2-1-287</inkml:trace>
  <inkml:trace contextRef="#ctx0" brushRef="#br0" timeOffset="3401.1945">2306 11295 4035,'0'-38'1410,"0"38"-97,0 0-608,20 0-161,-20 0 257,19 0-865,16-16 0,1-3-1634,1 0-1505</inkml:trace>
  <inkml:trace contextRef="#ctx0" brushRef="#br0" timeOffset="3549.2029">2453 11404 1857,'-19'17'5670,"1"-17"-5190,18 0-256,0 0-256,0 0-192,0 0-2466,18 0-353</inkml:trace>
  <inkml:trace contextRef="#ctx0" brushRef="#br0" timeOffset="3822.2185">2453 11404 2146,'110'89'160,"-110"-89"96,18 19 1089,-1-19 33,-1 0-65,3 19-1249,2-1 192,-21-18-192,16 17 385,3 1-225,-19 20 224,0-20-128,0-1 129,-19 2-225,3 18-192,16-37 96,-21 16-416,2-16-673,3 0-1986,-1 0 33</inkml:trace>
  <inkml:trace contextRef="#ctx0" brushRef="#br0" timeOffset="4021.23">2544 11493 1473,'0'-16'1698,"0"16"-321,0 0 64,0 0-704,0 0-64,0 16 384,0 3-97,19 18 97,-19 17-576,0-17 256,-19 17-513,19-19 160,-21 21-512,21-20 288,0-18-256,-18 19-512,18-37-802,0 17-2081,0-17-2595</inkml:trace>
  <inkml:trace contextRef="#ctx0" brushRef="#br0" timeOffset="4524.2586">2724 11222 5765,'0'0'1249,"0"0"-1249,0 0 160,0 0 417,0 0-321,0 19-64,0-3-224,0 3 288,0 0-384,0-1 641,0-1-385,0-17 288,0 0-352,19 18 385,-19-18 63,18 0-95,1 0 127,0 0-191,-1 0 447,-3 0-672,5-18 129,-1 18-449,0-17 448,-19 17-288,16 0 64,-16 0-32,0 0-160,0 0 512,0 0-512,0 0 576,0 0-448,0 0 384,0 17-95,0 1 511,0 38-255,-16-20-161,-3 17 129,0 3-513,-1-21 320,20 3-544,-15 16 480,-3-36-705,18 1-608,0-3-1089,0-16-993,-19 0-2082</inkml:trace>
  <inkml:trace contextRef="#ctx0" brushRef="#br0" timeOffset="4721.2699">2743 11512 2754,'0'0'1794,"0"0"32,0 0-257,18 0 513,-18 0-384,38 0-1,-20 37-544,-3-20 129,24 20-738,-20-18-192,14 16-288,-14-16-192,1-1 160,15 1-1537,-16-3-705,-2 3-1634,-1-19-2818</inkml:trace>
  <inkml:trace contextRef="#ctx0" brushRef="#br0" timeOffset="4913.2809">3089 11549 10409,'18'-18'2050,"-18"18"-1825,0 0 1088,0 0-416,0 0-97,0 0-960,19 0-416,-19 0-289,14 0-865,7-19-1024,16 0-3172</inkml:trace>
  <inkml:trace contextRef="#ctx0" brushRef="#br0" timeOffset="5125.293">3325 11185 9480,'16'-17'1826,"-16"17"-1153,0 0 384,0 0-32,0 0-160,19 0-929,-1 0 256,1-18-545,0 18-672,-19-19-1185,18 19-1025,-18-37-3363</inkml:trace>
  <inkml:trace contextRef="#ctx0" brushRef="#br0" timeOffset="5297.3029">3306 11058 3939,'-19'36'1762,"19"-18"-1186,0 1 161,0 18 1089,0-20-929,0 20-609,19-18-224,-19 16-224,19-16-833,-3-1-2851</inkml:trace>
  <inkml:trace contextRef="#ctx0" brushRef="#br0" timeOffset="5521.3158">3215 11257 5701,'-17'38'865,"17"-20"-641,0-1 865,17 20 609,1-18-994,20-1 193,-3-1-673,0 2 225,2-19-481,-18 18 96,18-18-288,-22 0-673,6 0-737,16-18-608,-37-18-1954</inkml:trace>
  <inkml:trace contextRef="#ctx0" brushRef="#br0" timeOffset="5701.3261">3523 11094 3779,'0'-17'1506,"0"17"-1,0 0 993,19 0-928,-19 0-737,17 0-289,-17 0-416,20-19 64,-3 19-384,2 0-64,-19 0-1217,18-18-257,-18 18-1409,17-19-192</inkml:trace>
  <inkml:trace contextRef="#ctx0" brushRef="#br0" timeOffset="5897.3372">3523 11094 3779,'-35'-17'1698,"35"34"384,0 39-257,0-38-543,19 17 223,-3 3-1089,3-22 161,-2 3-321,3-19 65,-3 19-354,2-19-159,-1 0-448,15 0-1218,-12 0-672,-2 0-2083</inkml:trace>
  <inkml:trace contextRef="#ctx0" brushRef="#br0" timeOffset="6105.3492">3559 11421 2690,'-36'37'5733,"20"-37"-5220,16 0 128,0 0 512,0 0-673,0 0-288,16 0 321,3 0 31,18 0-416,-1 0 193,-18-18-545,15 18-513,-12-19-993,-2 19-1569,-19 0-1473</inkml:trace>
  <inkml:trace contextRef="#ctx0" brushRef="#br0" timeOffset="6353.3632">3434 11767 5701,'0'18'2274,"-18"-18"-1729,18 0 1120,0 0-31,0 0-289,0 0-1057,18 0 545,-3 0 96,6 0 256,16 0-833,-2 0 65,19 0-353,-17 0-32,-4 0 32,7-18-1281,-3 18-481,-23-19-1761,26 19-673</inkml:trace>
  <inkml:trace contextRef="#ctx0" brushRef="#br0" timeOffset="11309.6468">3743 10624 1217,'0'0'32,"0"0"64,-19 16 192,19-16 737,0 0 256,0 0-96,0 0-672,0 0 95,0 0-319,0 0 543,0 0-447,0 0 287,0 0-383,0 0 383,0 0-223,0 0-289,0 0 64,0 0-288,0 0 288,19 0-320,-5 0 481,5-16-417,2 16 256,14-19-352,0 19 160,4 0 96,-22-19-256,20 19-97,-20 0-607,20 0-289,-18-18-897,-1 18-224,-3 0-609</inkml:trace>
  <inkml:trace contextRef="#ctx0" brushRef="#br0" timeOffset="11669.6674">3923 10441 1057,'19'-18'1313,"-19"18"-1217,18 0 256,-1 0 1122,2 0-449,18 18 64,-19-1-481,16 2-256,21-1 257,-19 1-577,-18 16 417,20-16-578,-20 18 418,1-2-449,-3 2 448,-16-18-416,0 16 448,0-16-224,-16 16-96,16-16 0,-19-1-352,1 1-577,-1-2-1730,0-17-1761</inkml:trace>
  <inkml:trace contextRef="#ctx0" brushRef="#br0" timeOffset="14717.8418">14596 6082 3235,'0'0'288,"0"0"1249,0 0-31,-19 0 255,19 0 610,0 0-994,0 0-256,0 0-512,0 0 512,0 0-481,0 0 289,0 0-352,0 0 31,0 0-95,0 0-353,0 0 256,0 0-288,19 0 577,2 0-577,14 19 353,21-19-449,-21 18 320,17-18-160,6 0-96,-25 19 64,6-19-160,-4 17 193,1-17-418,1 18 482,0-18-514,-2 0 482,3 19-354,15 0 162,-15-19-33,16 16-33,-19-16 162,21 19-354,-2-1 610,-1-18-641,3 19 544,-2-2-480,2 1 320,14 1-160,-14 0 32,-4-3 96,23-16-224,-3 19 320,19-1-448,-20 1 544,22-19-480,-21 0 384,1 19-320,-3-19 256,-14 0-224,15 0 64,-13 0 320,14 0-480,-2 0 512,22 0-416,-18 0 416,17 0-256,-2 0 193,2 0-225,-2 0 64,-14 0-64,16-19-128,-18 19 352,-3 0-512,4-19 512,-1 19-416,2 0 384,-22-18-288,20 18 128,-3-19-96,21 19 0,-16-16 224,-3 16-480,-1-19 608,-15 19-544,-2-19 480,1 19-416,-21-18 256,24 1-96,-23 17 32,2-19 224,17 19-448,-21-18 513,44-1-578,-5 3 642,1 16-545,-20 0 416,20-19-416,-21 19 256,-13 0-96,15 0-64,-17 0 256,-2 0-448,3 0 480,-38 0-384,16 0 352,3 0-384,-19 0 320,0 0-128,0 0-32,0 0 224,0 0-416,0 0 576,0 0-608,0 0 544,0 0-576,0 0 384,0 0-513,0 0-63,0 0-609,0-19-1153,-35 1-1538,-21 1-2145</inkml:trace>
  <inkml:trace contextRef="#ctx0" brushRef="#br0" timeOffset="18903.0812">1873 10187 3875,'0'0'1602,"0"0"-257,0 0 224,0 0 706,0 0-1090,0 0-96,0 0-1057,0 0 993,0 0-545,0 0 385,0 0-641,0 18-160,14 17 64,7-16-1601,-21 0-705,19 16-4292</inkml:trace>
  <inkml:trace contextRef="#ctx0" brushRef="#br0" timeOffset="19074.0908">1887 10495 11819,'-14'19'544,"14"-19"-256,0 0-352,0 0 609,0 0-1186,0 18-1184,0-1-3781,0 20 866</inkml:trace>
  <inkml:trace contextRef="#ctx0" brushRef="#br0" timeOffset="19203.0983">1873 10750 2242,'0'19'2466,"0"-3"-128,0-16 0,0 0-992,0 0-385,0 0-961,0 0-833,14-16-865,7-3 737,16-35-768,15-2-3108</inkml:trace>
  <inkml:trace contextRef="#ctx0" brushRef="#br0" timeOffset="19487.1145">2126 10096 3010,'0'0'2082,"-19"0"-800,0 0 319,19 0-640,-16 18-256,16-18-353,-19 19-704,19-3 736,0 3-800,0 0 640,0-1-705,0 1 481,0-19-448,19 16 224,-3 3 224,3-19-417,0 0 642,-1 0-450,1 19 610,0-19-770,-5 0 866,-14 0-609,19 0 192,-19 0-577,0 0-1152,20 0-898,-20 18-223</inkml:trace>
  <inkml:trace contextRef="#ctx0" brushRef="#br0" timeOffset="19735.1287">2182 10495 1761,'0'19'897,"0"-19"-352,0 0 1088,0 18-320,14-18-160,5 0-832,1 17 576,-1 2-609,16-1 64,-35 1-32,17-19-95,-17 19 511,20-3-191,-20 3 640,0-19-769,0 18 449,0 18-1057,-20-18 608,3 1-448,1 0-128,-3-3-128,0 3-769,-20-1-192,25 1-1474,-5-19-224,-18 0-2209</inkml:trace>
  <inkml:trace contextRef="#ctx0" brushRef="#br0" timeOffset="20063.1474">2088 10769 672,'0'0'769,"0"0"384,0 0 32,0 0-576,0 0 159,19 0-191,0 0 704,-1 0-736,1 0 640,0 0-801,-5 0 65,5 0-193,1 0-96,-20 0 224,0 0-608,19 0 544,-19 0-576,0 0 673,0 0-417,0 0 864,19 0-703,-19 0 351,16 0-32,-16 16-223,17 3 255,-17-19-800,20 18 897,-1 1-1122,-2-19 385,-17 0-2018,18 17-993,1-17-2498</inkml:trace>
  <inkml:trace contextRef="#ctx0" brushRef="#br0" timeOffset="20327.1625">2434 10205 4099,'19'-18'7848,"-19"-1"-8104,0 19 928,18 0-159,-18 0 1248,34 0-864,5 0-576,-2 0-65,15 0-769,-15 0-640,1 0-1569,-22-19-1250</inkml:trace>
  <inkml:trace contextRef="#ctx0" brushRef="#br0" timeOffset="20526.1739">2523 10477 8840,'21'0'352,"-21"0"-160,19 0 1570,-1 0-1185,15 0-193,-14 0-608,18-19-193,-18 2-1312,16 17-1955,-16 0-1729</inkml:trace>
  <inkml:trace contextRef="#ctx0" brushRef="#br0" timeOffset="20747.1866">2724 10586 5957,'0'38'1409,"0"-22"-960,0 3 1377,0-1 192,0 1 31,19-2-1344,-1 1 416,-18 1-993,19 0 321,-19-3-161,19 3-160,-19-1 321,0-18-866,0 19 577,0-2-1217,-19 1 321,0 1-1058,1 0-32,-1-19-736,3 0-1922,-3-19 2434</inkml:trace>
  <inkml:trace contextRef="#ctx0" brushRef="#br0" timeOffset="20927.1968">2670 10750 1377,'0'-37'2274,"0"20"-96,0 17 416,0 0-127,0 0-577,0 0 128,0 0-897,0 0 576,0 17-1120,0 1 480,0 20-1185,-16-3 448,16 2-448,-21-2-225,21 3-447,0-38-1603,0 18-447,0-18-2916,0 0 193</inkml:trace>
  <inkml:trace contextRef="#ctx0" brushRef="#br0" timeOffset="21295.218">2852 10388 4484,'19'-38'3459,"-19"38"-448,0 0-993,0 0 32,0 0-96,0 0-1282,0 0 417,0 0-1313,0 0 961,0 19-1154,0-19 770,19 19-546,-19-3 322,16-16-97,1 19-321,2-19 642,-19 18-834,20-18 898,-3 0-834,1 0 834,1 0-770,-19 0 578,0 0-258,0 0 1,0 17 193,0-17-482,17 0 770,-17 19-577,0-1 896,0 19-928,0-1 769,0 1-737,-17 17-65,-2 0-191,1-17-801,1 17-385,-22-17-2401,22-20-1827</inkml:trace>
  <inkml:trace contextRef="#ctx0" brushRef="#br0" timeOffset="21483.2287">2871 10713 1089,'19'-17'8680,"-19"17"-6758,0 0 480,0 0-288,0 0-256,0 0-609,16 17-673,1-17 706,2 37-1443,18-18 706,-19-3-865,18 3 95,-20-1-1857,5-18-992,-2 0-2532</inkml:trace>
  <inkml:trace contextRef="#ctx0" brushRef="#br0" timeOffset="21842.2492">3325 10168 11466,'0'-19'3299,"-19"19"-2402,19 0 801,-19 0-449,3 0 289,-5 19-1731,21-19 706,-17 19-1026,17-1 962,0 1-1026,0-3 866,0 3-482,0 0 321,0-1 97,17-18-353,-17 17 672,21 2-928,-5-19 1024,22 0-928,-22 18 608,21-18-672,-18 0 320,18 0-865,-22-18-256,24-18-160,-20 18-1025,-3-20 832,3 3-2145,-19-2-1,0 18-31,0 3 1409</inkml:trace>
  <inkml:trace contextRef="#ctx0" brushRef="#br0" timeOffset="22350.2783">3488 10114 1185,'-54'19'5637,"36"-3"-3843,-1-16 832,19 19-1377,-19 0 865,19 18-704,0-21-161,0 22-480,0-3-449,0 21 288,0-2-1056,0 18 961,0-18-1346,0-17 576,0 1-1216,0-3 224,0-17-257,0-18 225,0 0 833,0 0 192,0 0 736,0 0-704,-18 0 800,-1 0-832,19 0 865,-16 0-257,16 0 353,0 0-577,0 0-384,0 0 256,0-18-865,0-1 1698,16-16-1474,3-2 577,18-17-1538,-18-2 97,-1 21-737,-3-19 1249,6 17-224,-3-17 128,-18 16 1281,0 3-641,0 17 1218,0-1 192,0 0 769,0 19-321,0 0 513,0 0-545,0 0-800,0 0 63,0 19-512,19 0 769,-19 18-576,16 17 832,-16 0-833,19 2 353,-2-21-705,3 19 160,-3-36-128,2 19-1378,-1-20 225,-1-17-1729,-1 0-834,5 0-3106</inkml:trace>
  <inkml:trace contextRef="#ctx0" brushRef="#br0" timeOffset="22515.2878">3757 10369 2178,'0'-37'4228,"0"37"-641,0-19-352,0 19-897,0 0-416,-14 0-1089,-5 0-449,-18 19-63,16-1-770,-12 1 417,-4 16-1345,0-16-417,1 16-1825,1 2 255,17-18-3202</inkml:trace>
  <inkml:trace contextRef="#ctx0" brushRef="#br0" timeOffset="22718.2993">3559 10096 2306,'20'-54'9577,"-20"54"-7303,0 0 801,0 0-1506,0 0 641,0 0-1729,0 0 288,17 0-1026,2 0 514,-1 18-257,15-18-545,-12 17-352,16-17-1665,-18 19-994,-5-1-5028</inkml:trace>
</inkml:ink>
</file>

<file path=ppt/ink/ink1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3:13:29.460"/>
    </inkml:context>
    <inkml:brush xml:id="br0">
      <inkml:brushProperty name="width" value="0.05292" units="cm"/>
      <inkml:brushProperty name="height" value="0.05292" units="cm"/>
      <inkml:brushProperty name="color" value="#0070C0"/>
    </inkml:brush>
  </inkml:definitions>
  <inkml:trace contextRef="#ctx0" brushRef="#br0">9951 13473 3171,'-19'0'1953,"-1"0"-31,20 0-128,0 0-385,0 0 289,0 0-929,0 0 384,0 0-769,0 0 1025,0 0-704,0 0 448,0 0-544,0 0 127,0 0 33,20 0-96,18 0 416,16 0-609,-1 0 481,20 0-961,-19 0 673,2 0-705,-5 0 448,24 0-384,-21 0-64,2 0 288,-2 0-448,-1 0 673,20 0-770,-36 0 770,17 0-737,-17 0 608,-4 0-576,25 0 416,-22 0-128,1 0-160,-2-16 448,0 16-608,3 0 800,-1 0-992,-19 0 1025,-3 0-930,6 0 802,-3 0-449,1 0 0,-2 0 224,1 0-480,-1 0 736,3 0-992,-20 0 1024,0 0-992,0 0 864,0 0-704,0 0 63,0 0-127,0 0-641,0 0-320,0 0-1954,0 0-993,0 16-3876</inkml:trace>
  <inkml:trace contextRef="#ctx0" brushRef="#br0" timeOffset="1045.0598">13581 14836 6534,'0'0'1281,"0"0"-480,0 0 960,0 0 642,0 0-289,0 0-737,0 0-96,0 0-512,0 0 864,0 0-960,0 0 416,0 0-544,0 18-65,19-18 417,33 0-289,4 19 449,35-19-896,-21 0 671,42 0-928,-2 0 769,-3 0-865,-16 0 448,19 0-192,-23 0-160,23 0 384,-19 0-608,2 0 768,-4 0-992,-16-19 1056,-19 19-992,1-18 800,-1 18-608,2 0 416,-21 0-32,21 0-416,-20 0 768,-1 0-960,2 0 1024,0 0-992,-1 0 928,17 0-800,-17 0 640,3 0-416,-23 0 0,3 0 384,-2 0-608,-17 0 768,0 0-960,18 0 928,-18 0-864,0 0 736,0 0-576,0 0 31,0 0-351,0 0-610,0 0-928,0 0-2658,0 0-4485</inkml:trace>
</inkml:ink>
</file>

<file path=ppt/ink/ink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33:16.079"/>
    </inkml:context>
    <inkml:brush xml:id="br0">
      <inkml:brushProperty name="width" value="0.05292" units="cm"/>
      <inkml:brushProperty name="height" value="0.05292" units="cm"/>
      <inkml:brushProperty name="color" value="#FF0000"/>
    </inkml:brush>
  </inkml:definitions>
  <inkml:trace contextRef="#ctx0" brushRef="#br0">6572 3413 256,'20'-35'-128,"-20"-3"1665,0 1-832,-20 20 736,20 17-864,-15-18 1120,-4-1-1088,1 1 448,18 18-545,0 0 129,0 0-257,-19 0-480,19 0 160,0 0-192,0 0 160,0 0-96,0 0 64,0 0 0,0 0-32,0 0 224,19 0-64,-1 0 257,1 0-1,-4 18-224,5-18 32,-1 19 97,0-19-65,-3 18-32,3-18 64,-3 17-224,22-17 321,-20 19-321,17-19 384,-18 18-480,22-18 320,-3 19-192,-20-19 65,23 19-65,-3-19-96,-1 0 320,2 0-320,-18 0 416,18 16-512,-2-16 384,3 0-224,-20 0 0,15 0 64,7 0-96,-5 19 97,19-19-130,-17 0 162,-4 0-193,25 0 288,-6 0-224,-15 0 128,17 0-96,-15 0-32,15 18 96,-19-18-128,21 0 128,-2 0-160,0 0 128,0 0-128,2 0 256,16 0-160,1 0 192,-19 0-127,1-18-33,-1 18 64,-21 0-192,7 0 192,-5-19-224,2 19 352,17 0-160,-19-16 32,21 16-32,-4-19-64,6 19 32,-25-19-96,25 19 128,-6-18-160,-15 18 160,19 0-160,-21-19 224,2 19-256,-3-17 160,5 17-96,-4 0 0,0 0 128,3 0-128,-20 0 161,20 0-290,-3 0 322,2 0-322,-2 0 258,3 0-33,-20 0-128,17 0 160,1 0-192,1 0 192,-19 0-192,16 0 256,5 0-256,-4 0 224,0 0-160,5 0 0,-5 0 32,19 0 64,2-18 32,-3 18-192,-15 0 256,16 0-256,-19 0 288,2 0-320,17 0 224,-17 0-96,-4 0-64,7 0 192,-5 0-192,21 0 192,-21-19-160,19 19 96,-17 0-96,0 0 128,-1 0-128,1 0 32,-4 0 32,6 0-32,-3 0 64,-1 0-160,-19 0 224,24 0-256,-22 0 256,1 0-160,16 0 96,-16 0 0,16 0-64,-16 0 64,18 0-96,-21 0 160,3 0-224,0 0 224,-3-18-224,3 18 192,0 0-96,-1 0 65,1 0-65,-1 0 32,-3 0 32,6 0-160,-3 0 192,-18 0-128,0 0 96,0-17-160,0 17 256,0 0-128,0 0 96,0 0 0,0 0-96,0 0 256,0 0-352,0 0 224,0 0-192,0 0 160,0 0-384,0 0-609,0 0-1024,19 0-1795,-19 17-640</inkml:trace>
  <inkml:trace contextRef="#ctx0" brushRef="#br0" timeOffset="7333.4194">6936 6391 256,'0'0'704,"0"0"-63,0 0 0,0 0-289,0 0 32,0 0 129,0 0 320,0 18-33,0-18-704,-17 0 129,-3 19 63,-15 0 385,18-19-513,-20 16 96,-1-16 64,22 19 193,-3-19-129,-16 0 0,14 0 65,-14 0-449,19 0 737,-3-19-577,-20 3 96,24-3-192,-4 0 0,1-18 32,-1 21-96,-2-22-64,3 3 32,18-2 288,-15 2-384,15-3 352,-18 3-256,18-2 96,-19 18 65,19-16-193,-19-2 160,19 18-128,0-16 160,0-2-128,0 18 160,-18-16-192,18-3 96,0 3-32,0-2-32,0 2 128,0-21-96,0 21 192,0-3-160,0 3 161,0-2-289,0 2 160,0-3-128,0 20 192,0 1-128,0-1 0,0 18 0,0-19-224,0 19 192,0-19-161,0 19 161,0-16-224,0 16 352,18-19-256,1 0 160,0 1-32,14 18-32,6-17 160,-2-1-288,-3-1 224,5 0-128,-4 19 192,0-18-352,3 18 288,-1 0-192,-21 0-64,22 0 192,-20 0-128,18 0 160,-20 0-224,3 0 224,1 18-96,-3 1 128,2 0-160,-1-1 128,-1-1-32,2 1-32,-1 20 128,1-22-160,-1 22 256,-18-3-256,19-17 288,-19 38-224,17-20 160,-17 1-32,0-2-32,0 19 64,0 2-128,0-2 193,0-1-289,18 3 288,-18-2-256,0 0 192,0-17-128,0 17 256,0-17-96,0 17-95,0-16 223,0-3-320,0-17 320,0 18-416,0 1 288,0-2-256,0-16 352,-18 18-223,18-2 31,0 2 0,-17-18-160,17 16 256,-19-16-256,1 16 320,18 2-352,0-18 256,-19 0-192,19-3 96,0-16 0,0 19-32,0-19 96,0 0-32,-18 0 225,18 0-289,0 0 256,0 0-256,0 0 32,0 0-993,0 0-1313,0 0-3011</inkml:trace>
  <inkml:trace contextRef="#ctx0" brushRef="#br0" timeOffset="22195.2694">12707 1288 160,'0'0'384,"0"0"-160,0 0-64,0 0-128,0 0-128,0 0 64,0 0 32,0 19 545,0-1-161,0-1-160,0 20-224,0-18 417,0 16-33,0 19 1,0-17-33,0 17 0,0 2 1,0 16-257,0-18 64,0 19-96,0-1 128,0 1-64,-16-1 32,16 1 32,0 1-127,-17-1 607,17-1-255,-18 1-1,-1-1-96,19-18 289,0 18-481,0-18 320,0 2-320,0-2-160,0 0 353,0-17-289,0 17 160,0-35-256,0 18 224,0-2-224,0 2 256,0-1 0,0 1 65,0-2-1,0-16-160,0 18 128,0-20-160,-21 1 385,21 1-385,0-1 128,0-1-192,-16 2 128,16 18 0,0-18-32,0-3 96,0 21-224,-17-18 160,17-2-160,0 1 97,0 1-65,0 0 64,0-3-128,0-16 96,0 19 0,0-1 0,0-18 96,0 19-288,0-19 320,0 0-288,0 19 224,0-19-224,0 0 256,0 0-192,0 0 64,0 0 64,0 0-128,0 0 160,0 0-224,0 0 256,0 0-288,0 0 192,0 0-96,0 16-1,0-16 130,17 0-162,-17 19 129,16-19-128,24 0 289,-22 19-290,-1-19 322,20 0-225,-18 18 128,16-18-128,-16 0 0,18 17 128,-2-17-128,-16 0 96,14 0-192,-12 0 256,16 0-256,-19 0 288,16 0-192,5 18 0,-4-18 96,2 0-96,-1 0 64,-18 0-96,15 0 160,7 0-160,-22 0 193,15 0-193,-14 0 96,20 0-64,-22 0 0,2 0 96,-3 0-192,3 0 224,-1 0-128,-18 0 128,19 0-192,0 0 160,-1 0-96,-1 0 96,2 0 0,-1 0-96,1 0 160,0 0-192,-3-18 160,1 18-224,3 0 224,-20 0-192,19 0 96,-19 0 32,0 0-64,17 0 160,-17 0-95,0-17 383,0 17-224,0 0 385,0 0-257,0 0 193,0 0-385,0-18-64,0 18 32,0-19-160,0 19 160,0-19-192,0 3 224,0 16-224,0-19 192,0 0-192,0 1 128,0 18-32,0-19-64,0 3 128,0-3-192,0 0 256,0 1-224,0 1 160,0-2-160,0 1 160,0-1-160,0 19 128,0-16 0,0-3-128,0 0 128,0 1-160,0-1 289,0 2-290,0 17 226,0-18-258,0-1 226,0 1-97,0 1 32,0 17 0,0-19-96,0 1 224,0 18-320,0-19 320,0 19-224,0 0 160,0-19-96,0 19 64,0 0-32,0-16-32,0-3 96,0 19-192,0-18 288,0 1-224,-17-2 96,17 1-96,0-1 64,0 0 0,-19 3 64,19 16 32,0-19-160,0 1 128,0-1-192,0 19 224,0-19-224,0 3 224,0-3-224,0 1 128,0 18 0,0-19-128,0 2 224,0-1-224,0-1 192,0 0-224,0 3 256,0-3-192,0 1 96,0-1-32,0 0-32,0-16 64,0 16-64,0 1 96,0 1-160,0-1 224,19-1-256,-19 19 256,0-19-192,0 3 64,0 16 32,0-19-128,0 19 224,0 0-224,17-19 192,-17 1-160,0 18 225,0-17-226,0-1 162,0-1-65,0 19 32,0-19 32,0 1-96,0 18 96,0-17-128,0-1 192,0-1-288,0 0 256,0 3-160,0-3 96,0 0 0,0 19-96,0-18 224,0 1-192,0-1 160,0-1-128,0 19 97,0-19-129,0 1 128,0 1-128,0-2 64,0 19 32,0-18-64,0-1 96,0 3-160,0-3 160,0 19-128,0-19 160,0 19-96,0-18 64,-17 18-32,17-17-31,0 17 95,0-19-288,0 19 352,0-18-320,0 18 192,0-19-128,-19 1 224,19 18-160,0-17 0,0 17 0,0-19-32,0 19 128,0-18-96,0 18 224,0-19-224,0 19 161,0-16-257,0-3 224,0 19-32,0-19-128,0 19 128,0-18-96,0 1 192,0-2-320,0 1 256,0-1-192,0 0 192,0 3-96,0-3 97,0 1-33,0-18-128,0 18 160,0-19-160,0 1 256,0 18-352,0-20 224,0 22-128,0-21 96,0 18-32,0 2-32,0-1 128,0-1-192,0 0 193,0 1-225,0 1 224,0-1-224,0-1 224,-20 19-160,20-19 96,0 19 64,0 0-160,0-16 160,0 16-256,0 0 256,-17 0-224,17 0 192,0 0-192,0 0 128,0 0-64,-16 0-64,-3 0 96,19 0-128,-19 0 128,-18 0-128,20 0 160,-1 0-320,-20 0 256,1 0-128,2 0 32,0 0 64,-5 0-32,26 16 128,-23-16-192,18 0 192,-2 19-289,7-19 321,-5 0-160,1 0 96,18 0-32,-19 0-64,2 0 160,-3 0-192,3 0 128,-2 0-224,3 19 256,-3-19-192,-1 0 64,1 0-64,19 0 96,-15 0 64,15 0-128,-18 0 224,-1 0-320,1 0 352,18 0-288,-21 0 224,4 18-192,17-18 96,-16 0-64,-3 0-64,19 0 192,-19 0-256,19 0 256,0 0-225,-16 0 258,16 17-354,-21-17 129,5 0-160,-20 18 64,36-18 128,-18 0 64,18 0-64,0 0-193,0 0 225,0 0-320,0 0-129,0 0-832,0 0-737,0 0-512,0 0-97,18 19 865,-1-19-1217,-17 19-608</inkml:trace>
  <inkml:trace contextRef="#ctx0" brushRef="#br0" timeOffset="25095.4354">13672 1379 480,'0'0'352,"0"0"65,0 0-33,0 0 64,0 0-255,0 0-321,0 0-33,0 0-223,0 0 320,0 0 288,0 0 257,0 35-97,0-16-320,19 18 577,-2-1-129,-17 1 33,0-2-1,18 2 97,-18 17-449,17-17 224,-17-1-320,18 20 193,-18-21-129,19 2-64,-19-2 256,0 2-352,0-1 385,0 1-161,0-2 224,0 2-223,0-1 31,19 20-96,-19-21 0,0 2-32,0 17-96,0-17 192,18-2-160,-18 21 97,0-21-161,0 19 320,0-16-320,0-3 224,0 21-128,0-21 128,0 2-63,0-18-97,0 16 160,0 2-256,0-20 192,0 20-160,0-2 256,-18-16-192,18 18 161,0-2-129,-19 3-64,19-20 160,-19 1-96,1 16 96,18-16-64,0-3-32,0 3-96,-17 0 257,17-1-129,0 1-32,0-2 96,-18 20-224,18-19 128,0-1-128,0 20 128,0-18-160,-17 16 256,17-16-320,0-1 128,0 18 96,0-18-96,0 1-128,0-19 96,0 19 64,0-19-160,0 16 192,0-16-288,17 19 224,-17-19-160,18 0 128,-1 18 64,-17 1 32,37-19 64,-18 19-320,18-19 416,-20 16-192,20 3 128,0-19-160,-20 19 160,20-19-256,-2 18 96,2-18 96,17 17-256,-17-17 416,-3 0-256,24 0 96,-25 0 32,23 0 65,-19 0-193,0 0 64,-2 0-64,1 0 0,1 0 160,0 0-288,-4 0 224,7 0-192,-5 0 128,0 0-32,21 0 160,-19 0-96,-2 0 0,19 0-32,-19 0-32,3 0 64,16 0-128,-17 0 160,19 0-128,-21 18 64,21-18 0,-2 0-32,0 0 32,-19 0-128,21 19 256,-23-19-256,-12 0 192,16 0-192,-2 0 192,-18 0-160,3 0 160,-1 0-96,-19 0-96,0 0 160,16 0-64,-16 0 64,0 0-64,0 0 160,0 0-192,0 0 353,0 0 255,0 0 129,0 0-321,0 0-320,0-19 129,0-16-193,0 17 192,19-1-320,-19-16 256,0-3-64,0 1 96,0 2-128,17-2 160,-17 1-32,0-1-128,0 21 129,0-22-194,0 1 258,0 20-257,18-1 64,-18-1-128,0 1 192,0 18-96,21-17-96,-21 17 224,0-19-256,0 19 288,0-18-160,0 18 128,0-19-192,0 19 192,0-19-192,17 3 96,-17-3 32,0 1-128,0 1 224,0-2-224,18 1 288,-18-1-384,0 0 352,0 3-160,0-3 64,0 19-32,0-18-64,0 18 161,0-19-193,0 0 224,0 19-256,0-35 192,0 17-192,0-1 224,0 2-160,0-20 0,0 18 64,0-16-192,0-2 256,0 2-256,0-3 288,0 3-256,0-2 192,0-17-128,0 17 96,0 2-32,0-21-64,0 21 96,0-19-128,0-2 160,0 2-128,0 0 224,0 17-256,-18-17 128,18 17 0,0-17 32,0 17-32,-17 1-192,17-1 256,0 2-224,-21-2 257,21 1-226,0 18 162,-18-20-129,18 22 64,0-3 0,0-18-32,0 20-64,-17-1-1,17-1 162,0 19-226,0-18 226,0 18-226,-19-19 258,19 2-97,0 17 0,-16-18-32,16-1-64,-19 19 192,19-19-224,-20 3 224,3-3-256,-2 19 256,3-18-256,-3-1 160,-20 2-96,24-1 64,-3 18 0,-20-19-193,20 0 193,-17 19-160,16-18 192,-16 18-128,-3 0 128,3 0-160,-2 0 128,2 0-128,-3 0-32,20 0 288,-19 0-288,1 0 224,18 0-224,-20 0 160,3 0-128,19 18 95,-22-18-31,3 19-32,17-19 160,-1 0-224,-16 19 288,-3-19-384,20 0 416,-17 18-544,-5-18 448,26 0-256,-23 17 192,18-17 0,-2 19 0,5-19 0,-20 0-192,18 0 288,-20 18-288,3 1 256,0-19-321,-21 16 129,21 3 96,-4-19 32,22 19-160,0-19-128,17 0-97,-18 0-864,18 0-1025,0 0-1377,0 18-1314,18 18 1666</inkml:trace>
  <inkml:trace contextRef="#ctx0" brushRef="#br0" timeOffset="27212.5564">15760 1269 192,'18'0'800,"-18"19"-351,19 0 352,-19-1-65,17-1 161,-17 20-160,0-2-193,0 21 353,0-2-448,0 0 255,0 2 97,0-2-481,0 18 65,0-18 31,16 19-160,-16 1 97,21-20-65,-21 18-288,0 1 256,0-1-288,0 1 224,0-1-128,0 1 97,0-1-33,18 1-160,-18-17 192,0-2-192,0-1 224,0 3-288,0-2 288,0-19-160,0 21 64,-18-21-64,18-16-64,0 18 128,0-18-160,0 16 224,0-16-192,0 16 160,0-16-128,0 18 0,0-2 65,0 2-65,0-1 96,0 20-128,-21-21 160,21 2-256,0-20 288,0 20-160,0-18 96,0-3-96,0 3 64,0-1-32,0 20-64,0-22 128,0 3-192,0 0 256,0-1-224,0-1 128,0 20-96,0-18 160,0 16-192,0-17 32,21 20 224,-21-22-256,0 22 128,0-3-224,18-17 352,-18 20-288,17-22 224,2 3-32,-1 0-64,-1-1 32,-17-18-96,19 19 161,18-3-97,-19-16 224,16 19-160,24-19 320,-7 0-223,24 0 95,-3 0-32,1 0-64,-19 0 0,18-19-96,-18 19 161,21-16-257,-22 16 288,3 0-288,-2-19 256,0 19-256,0 0 64,-17 0 32,-4 0-128,7-18 193,-22 18-258,17 0 290,3 0-225,-22-19 160,21 19-160,-20 0 160,-17 0-64,17 0 96,-17-19 96,0 19 161,0 0 63,20-16-320,-20-3 32,19-18-256,0 2 225,-1 16-226,-1-16 130,-1 16-33,-16 0-32,21-18 160,-2 21-96,-19-22 192,0 3-320,18-21 224,-18 2-224,17 1 320,-17-20-288,0 17 64,0 21 96,0-21-128,0 2 257,0 19-225,0-21 192,-17 2-192,17 19 96,-18-2-192,18-17 160,0 17-96,-19-1 0,19 3 128,0-2-192,-21 2 224,21-3-256,0 3 192,0-2-128,-16 2 64,16-3-32,-17 20 0,17-17 32,-18-3-96,18 3 192,0 16-224,-19-16 192,19-2-224,0 0 256,-19 2-224,19-3 128,0 3 0,-20-2-96,20 2 96,0-3-128,-17 3 192,17-2-192,-17-17 160,17 17-160,-18 1 128,18-19 0,-19 19 0,19-1 0,0 2-96,0 16 128,-16-16-160,16-2 192,0-1-160,0 3 128,-21-2-128,21 2 64,0-2-32,-17 1-32,17 18 64,-18-20-96,18 3 192,-17 17-160,-1-18 128,18-1-160,-19 18 192,-2-16-160,7 17 0,-5-1 64,0 0-128,1 3 160,-1-3-288,1 0 320,-18 1-288,20 18 256,-24-17-161,24 17 97,-1-18 0,-20 18-64,18 0 64,-1-19-224,3 19 256,-18 0-256,16 0 288,-18 0-288,2 0 288,0 0-161,-5 0 33,-12 19 0,13-19-96,-13 18 128,17-18-224,-21 17 256,21 1-160,-21 1 192,21-19-193,-4 19 161,5-3 0,-21-16-160,19 19 32,-1 0-160,20-1 288,-1-18-385,18 0-576,0 0-1217,0 0-1281,0 17-1890</inkml:trace>
  <inkml:trace contextRef="#ctx0" brushRef="#br0" timeOffset="29335.6778">16814 1251 192,'0'56'608,"0"-21"65,16 2-193,-16-2 193,19 21-128,-19-20-129,17 19 64,-17-1 65,0 0 128,18 19-513,-18-17 288,19 16-192,-19 0 161,0 1-65,18-1 64,-18 1-127,19-1 63,-19-18-32,0 2 65,0-21-225,0 21 64,19-2 96,-19 0-224,0 0 65,0 2-97,0-2 32,0-1-32,0 3-64,0-2 128,0 0-192,0 2 192,0-21-224,0 21 224,0-2-128,0-19 128,0 21-96,0-21 0,0 2-64,0-1 64,0-18 64,0 20-224,0-22 256,14 3-96,-14 18 32,21-20-64,-21 20 0,19-18 32,-19-3-64,18 21 161,-18-18-450,17 0 225,1 16 96,-1-16 64,4-1-32,-5-18 192,21 17-95,-20 1 31,20 1 192,19-19-288,-23 19 192,25-19-256,-4 16 225,0-16-289,0 19 256,2-19-256,-2 0 352,-1 0-192,3 0 64,15 18 32,3-18-128,-1 0 97,18 0-161,-21 0 160,21 0-128,1 0 96,-92 0-128,126-18 96,-52-1-64,-20 19-32,0-16 192,2 16-320,-21-19 320,17 19-224,6-19 192,-25 19-160,25-18 128,15 1-128,-20-1 32,20-20 33,-21 22-33,22-22 96,-18 20-256,-21-17 288,19-3-192,-17 20 128,1-18-128,-5-1 96,6 2-32,-20-2-64,14 1 128,6-1-224,-22-17 256,20 17-320,-2-17 320,-16 19-288,18-2 192,-20-1-32,-1 3-32,5-2 64,-2 2-128,-19-21 256,16 21-192,3-19 128,-2-2-96,-17 56 64,39-126-96,-23 72 64,3-2 64,-19-17 32,0 20 385,0 15-225,0-16 0,0 19-224,0-2 64,-19-17-192,3 17 192,16 2-192,-21-3 160,3 3 129,1-2-225,-2 0 224,3 1-96,-3 18 32,-18-17-64,20 16 128,-1-18-192,-20 20 65,3-20-33,-2 18-64,20-16 160,-22 16-288,-13-18 224,13 20-224,6-1 192,-5-1-128,-15 1 128,-3-1-96,18 2 0,3 17 224,0-18-224,-4 18 160,24-19-256,-3 19 224,-1 0-192,0 0 192,1 0-192,-18 0 64,18 0-32,-17 0 32,-19 0 128,-4 0-224,6 0 256,-6 0-256,6 0 256,17 0-224,-2 0 192,2 0-224,-3 0 160,18 0-32,-14 19-32,16-19 160,-19 0-256,-17 0 256,18 18-288,-19-18 224,1 17-160,16-17 128,-15 0-32,-1 19-97,17-19 194,-1 0-226,3 18 258,0-18-258,16 0 290,-18 0-322,20 0 258,-20 19-226,0-19 1,2 0 32,-1 0-32,-3 0 224,4 0-256,18 0 256,-22 0-416,20 0 224,-14 0-128,-4 0 95,2 0 33,-3 18-128,3-18 224,-2 17-96,20-17 160,-20 0-160,37 0 192,-21 19-160,21-19 96,-16 0-64,16 0 0,-17 0 64,-1 18-96,18-18 96,0 0-128,0 0 128,0 0-192,0 0 288,0 0-256,0 0 128,0 0-64,0 0-32,0 0 0,-19 0-225,19 0-95,0 19-897,-19-3 127,19-16-831,-20 38-1058,20-20 416,0 18-992</inkml:trace>
  <inkml:trace contextRef="#ctx0" brushRef="#br0" timeOffset="31199.7845">11564 1760 992,'0'0'865,"0"0"-737,0 0-64,0 19-448,21-19 480,-21 0 513,0 35 256,19 2 352,-19-1-801,16 19 801,-16-1-768,0 0 480,19 19-417,-19-17 257,0 16-257,0 1-31,0-1 31,0 0-352,0-18 321,0 2-65,0-21-31,0 3-321,0-22 288,0 3-256,0 18 128,18-18-160,-18-3-128,0 3 224,0 0-192,0-1 128,0-1-96,0 2 97,0-1-97,0 1 160,0-19-128,0 16-32,0-16 32,0 0-577,0 0-31,0 0-577,0 0-449,0 0-1761,0 0-673</inkml:trace>
  <inkml:trace contextRef="#ctx0" brushRef="#br0" timeOffset="32903.882">11620 1924 576,'0'-19'641,"0"19"31,0-18-351,0 18-161,19-17-288,-19-2 192,18 19-128,-18 0 224,0-18-288,17 18 224,-17 0-160,37-19 256,1 3 416,-5-3-287,23 0 127,18 1-224,-3-18 193,20 18-257,-17-20 288,-1 22-287,-3 16-33,-14-19-96,-21 19-64,21-18 160,-21 18-224,1 0 288,1 0-256,0 0 192,-37 0-256,17 0 256,-1 0-96,-16 0-64,0 0-32,0 0-128,0 0 320,0 0-192,0 0 0,0 18 32,0 1 128,21-3-128,-21 3 64,19 18 96,-19-18-192,18 16 256,-18 3-192,0-3 288,0 2-256,0-2 128,17 2-256,-17-1 256,0 1-127,16-2 31,-16 2 128,0-18-192,0-2 224,0 1-256,0-18 256,0 0 737,0 0 352,0 0-384,-16 0-609,-19 0-255,-5 0-33,-12 0 192,-3 0-224,-16 0 128,-1 0-192,-19 0 160,-3 19-192,3-19 192,2 19-128,17-19 0,16 18 96,4-18-128,13 17 128,20-17-128,-14 0 128,14 0-192,1 18 224,18-18-160,-19 0 64,19 0 0,0 0-32,-17 19 96,-1-19-224,-1 19 288,3-3-384,16-16 256,-19 19-353,19-19-159,0 0-1218,0 19-256,0-19 769,0 18-993,0-1-256</inkml:trace>
  <inkml:trace contextRef="#ctx0" brushRef="#br0" timeOffset="33719.9286">12130 2270 416,'-19'0'801,"19"0"31,-21 0-703,21 0-258,0 16-319,0 3 928,0 0-255,0 16 287,0 21-95,0-21 191,0 21-191,0-2-289,0 18 192,0-18-288,0 2 192,0-2-224,21 0 353,-21-1-225,19-15 192,-1 15-160,-18-15-160,17-20 192,-17 18-256,0-18 288,0 1-159,0-19 95,0 0 256,0 0 673,0 0 32,0 0-288,0 0-160,0 0-609,-17 0 160,-20 0-288,16 0 352,-12 16-448,-4-16 256,0 0-192,1 19 96,18 0-32,1-19-32,-4 18 128,3-18-224,18 19 320,0-19-256,-17 17 224,17-17-128,-18 0 96,18 0 64,0 0 192,-17 0 97,17 0-257,-19 0 160,-20 0-448,25 0 289,-5 0-258,0 0 226,1-17-257,-1 17 128,19 0 32,-17-19-96,-1 19 224,-1-18-288,3 18 192,16 0-352,-19-19 191,19 19-511,0 0-481,0 0-1409,0 0-1826,19 0 1345</inkml:trace>
  <inkml:trace contextRef="#ctx0" brushRef="#br0" timeOffset="34651.982">12564 2270 352,'0'54'384,"0"-36"-256,0 17 97,0 3-257,0-3 256,19 2-224,-19 17 192,0-17 96,0 17 193,0 0-257,0-17 64,17 17-160,-17 0 32,16-17 65,5-2 159,-2 3 64,-1-1-223,-18-2 95,17 2-160,-17-1 96,0-18-31,0 17-97,0-16 160,0 0-256,0-1 352,0 1-256,0-19 353,0 0-65,0 0 1,0 0 191,0 0-127,0 0 127,0 0-512,-17 0 193,-1 0-97,-1 0 224,-2 0-63,5 0-97,-20 0-192,1 0-96,-2 0 128,-17 0-64,15 0 96,6 0-160,-25 17 128,6-17-192,17 0 160,-21 18 0,21-18 64,-5 0 193,24 0 63,-1 0-96,17 0-416,-19 0 288,19 0-224,-18 0 128,-1 0-128,1 0-32,1 0-192,17 0-481,-19 0-832,19 0-1795,0 0-2049</inkml:trace>
  <inkml:trace contextRef="#ctx0" brushRef="#br0" timeOffset="36137.0668">14236 5374 256,'-58'0'-128,"41"-19"64</inkml:trace>
  <inkml:trace contextRef="#ctx0" brushRef="#br0" timeOffset="38577.2065">12873 7389 14381,'0'0'1345,"0"0"1314,0 0-1282,0 0-256,0 0 449,-19 0-1282,19 0 64,0 19-416,0-1 321,0 19-33,0-1-32,0 1 224,0 17-223,0 0 447,0 18-480,0 1 577,-16 18-641,16 18 352,0-17-351,0-1 127,0 16-64,0 3-160,0-19 352,0 17-576,0-17 608,0 0-576,16-18 513,-16-1-418,19-16 194,0-21-97,-19 0 32,0 3 96,0-38-545,0 18 289,0-18-929,0 0 128,0 0-1057,0-18-1473,0-20-1858,0-32-3908</inkml:trace>
  <inkml:trace contextRef="#ctx0" brushRef="#br0" timeOffset="39465.2572">12873 7408 8488,'19'0'1281,"-19"0"1025,0 0-1954,0 0 1314,16 0 96,-16 0-289,38 0-576,-1 0 0,-4 0 288,6 18-705,15-18 225,19 0-513,-22 0 96,26 0-384,-23 0 417,0-18-289,-19 18 32,2 0-64,-18 0-96,-1 0 256,-18 0-417,17 0 450,-17 0-482,0 0 546,0 0-289,0 18 224,0 1-32,0 16 64,0 21 225,-17 16-449,17 1 384,-18-1-448,-1 19 512,19 1-448,0-20 289,0 19-129,0-2 64,19-16 32,-19 1-288,18-1 416,-1-1-416,2-18 385,-1 0-481,1 2 384,0-2-320,-3 0 544,-16 1-352,17-19-160,-17 1 193,20-2-386,-20-16 482,0 18-450,0-20 418,0-17-354,0 18 450,0-18-321,-20 19 32,3-19 0,1 16-96,-22 3 256,-16 0-448,-2-1 576,3-18-576,-22 19 480,23-2-320,-20 1 224,16 1-96,2-19 0,0 18 224,0-18-320,-1 0 417,17 0-482,3 0 418,0 0-513,-2 0 416,1 0-320,18 0-1,-1-18-31,-2 18-480,5-19-33,16 19-1153,-17-18-832,17-18-2531,0-20-3683</inkml:trace>
  <inkml:trace contextRef="#ctx0" brushRef="#br0" timeOffset="40253.3024">13581 7517 6822,'0'-18'3651,"0"18"-1985,0 0 256,0 0-1025,0 0-33,0 0 129,0 37-1057,-18 17 257,18 18 63,0 19 192,0-18-31,0-1-65,0 1 353,0-19-577,0-17 320,0 17-448,0-36 288,0 20-288,0-38 97,0 16 63,18-16-256,-18 19 288,19-19-256,16 0 480,-18 0-352,39 0 449,-21-19-321,21 3 577,14 16-225,5-19-128,16 19 161,-19 0-353,19 0 385,0 0-481,-2 0 577,3 0-193,-18 0-128,17 0-384,-18 0 129,-19 0-97,-1 0-129,-15 0 130,-22 0-386,1 0 97,-17 0-481,0 0 417,0-19-769,0 19-384,-17-18-2211,-18-17-1825,-19-3-5189</inkml:trace>
  <inkml:trace contextRef="#ctx0" brushRef="#br0" timeOffset="40965.343">13563 7372 8103,'0'0'1634,"0"0"-129,0 0-896,37 0 672,-2 0 609,38 0-993,-1 0 63,38-18-383,-19 18-32,19 0-129,-3 0-224,-36 0 160,3 0-416,-1 0 289,-19 0-386,2 18 386,-19-18-450,17 0 386,-19 0-193,-17 17 32,20-17 64,-22 0-160,3 19 224,-19-19-321,0 0 386,0 0-353,0 0 160,0 0-193,19 0 225,-19 18 0,0-18-160,18 19 385,-18-1-161,0-1 512,15 20-480,-15 1 673,0 15-320,0 20 159,0-19-223,20 0-97,-20 1 128,0-1-352,19 0 257,-19-17-353,0-18 384,19 16-416,-19-16 288,0 0-320,0-19 128,0 0-192,0 0-512,0 0-65,0 0-929,0 0-512,0-19-2562,0 0-8425</inkml:trace>
  <inkml:trace contextRef="#ctx0" brushRef="#br0" timeOffset="41378.3666">14942 7335 7783,'0'19'1697,"0"-1"482,0 18 95,0 1-256,0 35-97,18-18-928,-18 19-32,0 18-320,19-19-129,-19 1-95,17-17-385,-17-3 224,0-17-512,20 1 512,-20-18-608,0-19-129,0 0-1152,0 0-609,0 0-1474,0-19-4259</inkml:trace>
  <inkml:trace contextRef="#ctx0" brushRef="#br0" timeOffset="42073.4065">14904 7335 4612,'0'0'2082,"0"0"-385,0 0 289,21 0-480,14 0 832,1-19-1153,1 19-224,19 0 0,-2 0-385,-1 0 353,20 0-736,-19 0 255,20 0-576,-1 0 384,-21 0-416,3 0 320,20 0-160,-21 0 128,0 0 128,-17 0-416,-20 0 384,-1 0-384,5 0 353,-3 0-386,-1 0 321,-17 0-224,19 0 128,-19 0-64,18 0-96,-18 19 417,0 0-33,17 16 384,-17 2-223,19 36 319,-19-17-415,0 14 383,0-14-319,0-2-225,18 0 160,-18 1-256,0-19 289,0 20-546,0-40 578,0 21-545,0-18 544,0-19-512,0 17 288,0-17-64,0 0-32,0 0 257,-18 0-386,-18 18 258,-18-18-546,-18 19 545,14-19-480,-12 19 448,-3-1-192,-1-1 64,3-17 129,17 18-354,-2-18 482,19 0-578,2 0 546,18 0-642,-1 0 321,-3 0-512,21 0-161,-17 0-448,17 0-673,0 0-1057,-16 0-2946</inkml:trace>
  <inkml:trace contextRef="#ctx0" brushRef="#br0" timeOffset="42597.4365">13708 8298 8039,'0'19'449,"0"16"1536,0 21-351,0-2 96,0 18 288,0 1-1186,0 18-95,18-19-385,-1 1 161,-17-1-609,18-16 224,1-21-609,0 0-576,18-16-864,-4-19-1859,25 0-5957</inkml:trace>
  <inkml:trace contextRef="#ctx0" brushRef="#br0" timeOffset="43309.4772">14886 8172 960,'0'16'1089,"0"-16"993,18 19-96,-18 18 224,0-2-704,21 3-1,-21 15-288,0 1-96,17 19 1,-17-17-290,0-2-127,0-1-513,0 3 289,0-2-513,0 0 448,0 2-480,0-21 192,0 2-64,18-18-160,-18 16 352,0-16-480,0-19 544,0 0-480,0 0 545,0 0-65,0 0 385,-18 16-673,1-16-32,-22 0 160,-13 19-192,13 0 288,-13-19-352,-4 18 512,4 1-288,-6-19 193,7 17-385,11-17 160,-12 18 192,-20-18-288,18 0 224,-2 19-352,-18-19 641,40 18-257,-3-18 224,37 0-480,-16 0 321,16 0-386,-21 0-255,21 0 192,0 0-545,-17-18-288,17 18-704,-18-19-321,18 19-2082,0-18-4676</inkml:trace>
  <inkml:trace contextRef="#ctx0" brushRef="#br0" timeOffset="44381.5385">15089 8226 3235,'0'0'2914,"0"0"-800,0 0 0,0 0-929,0 0 193,-19 18-674,19-1-127,0 39-161,-19-3 513,19 20-64,0-19-96,0 20-161,-18-1-255,18-19 63,0 18-256,0-18 96,-17 2-288,17-2 193,0-17-161,0-2 160,0 0-96,0-16-128,0 0 256,0-1-416,0-18 416,0 19-416,17-19 320,-17 0-352,0 0 256,18 0-161,1 0-31,0 0 192,16 0 32,21 0 353,-2 0-321,0-19 512,18 19-352,-20 0 417,22-18-417,-18 18 225,15 0-33,-15 0 161,-3 0 31,3 0-704,-20 0 352,1 0-480,-2 0 384,-16 0-352,-1 0 192,-1 0-32,-17 0-128,0-19 288,0 19-384,19 0 448,-19-19-544,18 19 448,-18-16-417,19-3 257,-19 1-96,0-18 160,0-1-128,0 2-32,0-21 288,0 21-288,0-21 256,0 2-320,0 0 352,0 0-320,0-2 256,-19 3-96,19 15 64,0 3 64,0-19-192,-18 36 224,18-20-192,0 20 224,0 1-384,0-1 416,0-1-256,0 0 64,0 19 32,-19 0-160,19-16 96,0 16-801,0 0-160,0-19-737,0 0-191,0 1-578,0 1-191,0-1-2179</inkml:trace>
  <inkml:trace contextRef="#ctx0" brushRef="#br0" timeOffset="45089.5789">16087 7300 576,'0'16'2755,"0"-16"-1570,0 0 160,0 19-704,-19-19 1088,19 19-191,0-1-289,0 18-640,0 19 351,0-1-191,0 19 224,0-1-32,0 19-449,0 0 289,-20 1-384,20 15 191,0-16-384,0 1 353,0-1-417,0-19 257,0 1-417,0-20 64,0 3-32,20-20-96,-20 1 256,19-2-320,-19 2 352,0-20-480,0-17 320,0 19-609,19-19-256,-19 0-672,0 0-737,0-19-1730,16-16-1377</inkml:trace>
  <inkml:trace contextRef="#ctx0" brushRef="#br0" timeOffset="46161.6402">16087 7190 2146,'0'0'3331,"0"0"-1666,0 0 129,0 0-961,0 0 704,0 0-704,19 0 192,-3 0-128,19 19-160,5-1-289,11-18 64,-13 17-95,18-17-321,-21 19 224,2-19-416,15 0 384,-31 18-512,14-18 448,0 0-384,-18 0 224,22 0-64,-20 0-128,-3 0 256,-16 0-320,17 19 384,-17-19-448,20 0 352,-20 0-256,19 0 320,-19 16-224,19-16 64,-19 0 32,18 0-128,-18 19 288,0 0-160,17-1 385,-17 18-225,0 1 512,0 35-287,0-18 256,0 37-257,0-18 64,0-1 129,0 1-353,0 18 225,0-19-513,16 1 416,-16-1-416,0 1 352,0-17-288,0-3 192,0 1-63,21-16-33,-21-3 160,0 2-352,0-18 448,0 16-416,0-16 321,0-1-386,0 17 354,0-16-257,0 18 32,0-20 128,0 2-352,0-1 384,0 1-288,0-19 352,0 0-448,0 0 416,0 18-192,0 18 160,0-18-64,-21 17-64,21 3 353,0-20-385,0 1 384,-16-19-480,16 17 449,0-17-546,0 0 546,-17 0-385,17 18 96,-37-18-32,18 0-192,-1 0 288,-13 19-352,14-19 448,-20 0-480,22 0 384,-18 0-352,0 0 160,14 0 32,-14 0-64,-1 0 128,-17 0-224,15 0 448,3 0-512,-2 0 480,2 0-416,-5 0 320,5 0-288,19 0-96,-3 0-385,0 0-768,-1 0-129,1 0-2145,19 0-2627</inkml:trace>
  <inkml:trace contextRef="#ctx0" brushRef="#br0" timeOffset="47637.7246">12964 9207 416,'0'0'6118,"0"0"-3972,0 0-321,0 0-383,0 0-673,0 17 576,0 1-673,0 20 33,0-3-417,19 19 129,-19 2-1,0-3-96,0 20 193,0-19-417,0 2 417,0-3-610,0-15 514,-19-3-289,19 2 32,0-20-32,0 1-96,0-18 96,0 19-256,0 0 320,0-19-352,-18 16 288,18-16-256,0 19 320,0-19-352,0 19 224,0-19-64,0 0-160,0 0 288,0 18-224,0-18 288,18 0-352,1 19 352,-1-19-159,-3 16 191,24-16-32,15 0 0,0 0 160,16 0-288,-12 0 321,15 0-385,-3 0 320,-14 0-448,-2 0 384,2 0-192,-21 0 96,21 0 129,-4 0-193,4 0 288,-2 0-320,20 0 481,-1 0-257,18 0 417,-21 0-833,-14 0 352,-4 0-352,4 0 96,-19 19 96,0-19-224,-37 0 256,17 0-353,-17 0 450,0 0-354,0 0 322,0 0-322,0 0 193,0 0-288,0 0-288,0-35 672,18-2-384,-18-1 224,0 3-321,19 16 481,-19-16-288,17 17 288,-17-20-288,0 22 160,0-22 64,0 20-160,0-17 128,0-3-288,0-15 448,-17 15-512,17 22 448,-19-22-384,19 1 256,-18 2 32,18-2-256,0 20 480,-17-20-480,17 18 512,0-16-512,0 35 448,-21-19-416,21 19 320,0 0-160,0 0 32,0 0-64,0-18-577,0 18 225,0 0-129,0-17 321,0 17-481,0-19 161,0 1-737,21-1-385,-21 19-1281,0-18-3010</inkml:trace>
  <inkml:trace contextRef="#ctx0" brushRef="#br0" timeOffset="48937.799">14416 10096 2242,'0'0'1665,"0"0"834,0 0-866,0 0 353,0 0-865,0 0-224,0 0-513,0 0 225,0 0-65,0 0-287,0 0 191,0 0-128,0 0 481,0 0-192,0 0 512,0 0-545,18 0 417,18 0-448,-20 18 31,24-18 1,-3 0-353,-4 0 513,23 0-641,-21 0 320,21 19-576,-4-19 480,-13 0-480,-4 0 288,0 0-160,3 0 32,-1 0 160,0 0-256,-2 0 385,19-19-417,-16 19 480,15 0-576,-15-18 416,-3 18-256,0 0 64,-16 0 32,-1 0-160,1 0 256,0 0-256,-1 0 352,-18 0-480,0 0 544,15 0-544,6 0 352,-3 0-64,1-19-64,-3 19 64,-16 0-192,19 0 352,-19 0-448,0 0 512,17 0-480,-17 0 416,0 0-320,20 0 128,-20-17 0,19 17-96,-3-18 256,3 18-449,-19-19 450,17 19-354,1-19 450,-18 19-450,21 0 322,-21-16-161,0 16-32,0 0 224,0-19-320,0 19 384,17-18-384,-17-1 448,0 0-480,18 3 448,-18-3-384,0 0 192,0 1-32,0 1-128,0-20 352,0 18-480,0-16 544,0 16-608,0-18 672,0 2-544,0 16 320,0-16-192,0 17 64,0-1 96,0 0-256,0-16 352,0 16-384,0-18 417,-18 21-386,18-22 386,0 3-482,-17 16 354,17 1-129,0-1-97,-21 3 258,21 16-290,0-19 354,0 0-385,0 19 384,0-18-416,0 18 320,0-17-160,0-2 64,-18 19 32,18 0-192,0-18 192,0 18-417,0-19 449,0 1-672,0 18 384,0-17-449,0-2 97,0 19-609,0-18-545,-17-1-1345,17 0-4580</inkml:trace>
  <inkml:trace contextRef="#ctx0" brushRef="#br0" timeOffset="50269.8752">15722 9170 1377,'0'0'2690,"-16"0"-864,16 0 320,0 0-416,0 0-641,0 0-385,0 0-127,0 0 64,0 0-33,0 18 289,0 18-577,0-18 385,0 20-193,0-3 193,0 2 32,-19-2-385,19 19 33,-18-17-65,18 17 224,-17-16-544,17-3 321,0 21-321,0-21 320,0-17-384,0 20 128,0-3 0,0-16-160,0 16 320,0 2-384,0-18 384,0 16-448,0-16 448,0-1-384,0 1 224,0-3-64,0-16-64,0 19 96,0 0-224,0-1 384,17-1-352,-17 2 320,0-1-352,0 1 352,0-3-320,0-16 160,0 19-96,18-19-160,-18 0 352,0 19-289,19-19 418,-3 0-289,1 18 352,-17-18-416,21 19 256,-3-19-64,1 0-128,-2 16 256,-1-16-352,23 0 352,-3 0-192,-1 0 352,2-16-448,0-3 417,17 19-321,-16 0 224,-5-18-32,6 18-288,15 0 352,-17-19-384,17 19 384,-21-19-384,6 19 352,-3 0-352,-1-16 385,2 16-322,0 0 194,-3 0-1,-14-19-224,-1 19 288,0 0-352,-3 0 384,1 0-448,3 0 416,-1-18-352,0 18 224,-1-19-64,-18 19-32,17-17 192,-17 17-288,0-18 256,0-1-384,0 0 448,16 3-256,-16-3 352,0 1-256,0-20 64,0 22 32,0-3-288,0-18 384,0 2-384,21 16 416,-21-16-448,0-3 448,0 20-480,0-17 384,0 16-31,0 0-161,0-16 224,0 17-256,0-1 448,0 0-576,0 3 512,0-3-544,0 0 416,0 1-224,0-17 64,0 16 32,-21-18-192,21 20 256,0-2-384,0 1 544,0-17-448,0 16 416,0 0-384,0 1 224,0-18-192,0 18 32,0-19 192,0 20-384,0-2 192,0 19-417,0-18-127,0-1-1282,0 0-576,0 19-2083,-16 0-5989</inkml:trace>
  <inkml:trace contextRef="#ctx0" brushRef="#br0" timeOffset="59295.3914">15451 6919 3619,'-39'72'256,"24"-37"-96,15 3 449,0 16-385,0-17 64,0 17-352,0-36-96,15 18-544,6-18-1699</inkml:trace>
  <inkml:trace contextRef="#ctx0" brushRef="#br0" timeOffset="59767.4185">15234 7080 800,'18'38'577,"-1"-1"95,2-21-319,-3 3-1,3 0-64,18-1-256,-18-1 321,14-17-385,-12 19 288,-3-19-288,1 0 352,-3 0-256,3 0 577,-2 0-417,3 0-32,-1-19 0,-3 19-95,3-17-226,16-1-863,-14-1-1090</inkml:trace>
  <inkml:trace contextRef="#ctx0" brushRef="#br0" timeOffset="64531.6909">15669 10586 2978,'0'19'641,"0"0"352,0-19-64,0 0 576,0 16 65,0 3-417,0 18-513,18 17 33,-18-19 352,0 38-352,0 1 416,0-1-545,0-1 609,0 19-640,0-18 223,0 16-31,0-15-224,0 15 255,0-16-415,0 18 351,0-19-576,0 20 481,0-37-513,0 18 256,0-19-224,0 0-32,19-17 96,-19-2-256,0-16 417,0 18-417,0-2 480,0-16-512,0 18 384,16-20-288,-16 20 192,0-18-128,0-3-96,0 3 320,0-19-512,0 18 576,0-18-608,0 0 576,0 0-480,0 0 352,0 0-288,0 0 128,0 0 160,0 0-352,0 0 481,0 0-546,0 0 610,0 0-578,0 0 418,17 0-257,-17 0 192,21 0 64,-3 0-96,1 0 256,-2 0-288,20 19 385,-2-19-545,2 0 512,-1 0-608,1 0 480,15 0-320,-13 0 0,13 0 160,-13 0-288,15 0 448,-17 0-576,17 0 672,-21-19-672,25 19 544,-25 0-352,7 0 929,13 0-416,-19 0-578,24 0 450,-5 0-482,3 0 674,17 0-737,-21 0 544,3 0-448,-3 0 352,6 0-320,-6 0 96,4 0 128,-21 0-288,-18 0 384,3 0-480,-1 0 544,0 0-480,-19 0 448,0 0-416,18 0 352,-18 0-256,0 0 32,0 0 224,0 0-352,17 0 416,-17-18-512,16 18 576,-16 0-512,21-19 416,-2 19-320,-19 0 192,0 0-32,0 0-128,0 0 288,0 0-416,0 0 544,0 0-544,0 0 416,0 0-320,0 0 192,0-16-320,0 16-385,0 0-320,0 0-1185,0-19-416,0-18-2115,-19 2-4612</inkml:trace>
  <inkml:trace contextRef="#ctx0" brushRef="#br0" timeOffset="65579.751">15739 11767 1857,'0'0'2467,"0"0"-1058,0 0 192,0 0-191,0 0-609,0 0-65,0 0-127,0 0 832,21 0-576,16 0 416,-20 18-672,38-18 512,-19 0-384,-1 0-65,21 0-223,16 0-193,-18 0 224,21 0-320,-24 0 225,24 0-481,-21 0 448,0 0-416,2 0 224,-21 0-96,17 0-96,-13 0 288,13 0-352,6 0 641,-7 0-641,5-18 576,-2 18-448,2 0 160,-2 0-320,0-19 224,2 19-32,-21 0-160,0 0 577,21 0-673,-19 0 448,-4 0-512,-12 0 512,-2-19-448,-1 19 288,15 0-128,-33 0 32,21 0 96,-2 0-288,-19 0 416,16 0-480,-16 0 544,0 0-544,19 0 416,-19 0-320,19 0 224,-3 0-32,-16 0-160,0 0 256,19 0-384,-19 0 544,0 0-609,0 0 610,0 0-610,0 0 546,0 0-161,0 0-64,0 19 256,0 18-32,19-1 257,-19 1-545,0-2 480,0 2-480,0-18 352,0 16-320,0 21 256,0-2-63,0 0-97,0 0 192,0 20-416,0-20 576,0-19-672,18 2 608,-18-18-608,0-2 224,0-17-352,0 0-257,0 0-288,0 0-512,0 0-641,0-17-1634,0-20-2145</inkml:trace>
  <inkml:trace contextRef="#ctx0" brushRef="#br0" timeOffset="67059.8356">15797 10549 64,'17'0'736,"-1"-17"129,5 17-641,14 0 161,-16-18-449,-1 18 512,-1 0-416,2 0 384,-1 0-255,1 0 255,-1 0 129,-3 0-289,4 0 480,1 0-447,18 0 287,-22 0-672,19 0 384,-14 0-31,-2 0-97,-3 0-128,3 0-32,-3 0 64,-16 0-192,21 0 416,-21 0-416,0 0 416,0 0-224,0 0 321,0 0-225,0 0 160,0 0 321,0 0-65,0 0 1,0 0-545,0 0 384,0 0-288,0 0 353,17 18-385,-17-18 512,0 17-287,0-17 95,0 19 193,0-1-129,0 20 129,0-3-321,0 2 353,0-2-513,0 3 416,0-3-319,0 2 95,0-20-64,0 20-64,0-18 225,18 16-385,-18-17 352,0 20-288,0-22 288,0 21-319,0-1 319,0-18-256,19 20 64,-19-3 32,0 2-160,0-18 385,0 16-545,19-16 576,-19-1-512,0-1 353,0 1-353,0 1 288,0 0-96,0-1-96,0-1 128,0 2-224,0 18 256,14-21-448,-14 3 512,0-19-512,0 19 448,0-19-256,0 18 96,0-1 33,0-17-290,0 18 514,0 1-546,0 0 610,0-1-641,0-18 576,0 17-512,0-17 384,21 19-256,-21-19 32,0 18 256,0-18-416,0 0 448,0 19-416,0-3 512,0 3-544,0 0 512,0-1-416,0-18 128,0 17 0,0-17-128,0 0 384,0 0-736,0 0 416,0 0-1185,0 0 256,0-17-1345,0-1 96,18-36-1314,-18-19-2978</inkml:trace>
  <inkml:trace contextRef="#ctx0" brushRef="#br0" timeOffset="68452.9152">18336 10914 10089,'0'18'1794,"0"-18"672,0 0 577,-19 0-513,19 0-223,0 0-1058,0 0 64,0 0-769,0 0 97,0 0-641,0 0-32,0 0-352,0 0-801,0 0-321,0 0-1889,0 0-1698,19 0-5989</inkml:trace>
  <inkml:trace contextRef="#ctx0" brushRef="#br0" timeOffset="68948.9436">18682 10986 672,'0'0'10474,"0"0"-7335,0 0 448,0 0-768,0 0-160,0 0-1058,0 0-95,0 0-706,0 0 65,0 0-256,0 0-577,0 0 256,0 0-640,0 0 256,0 0-801,0 0 192,0 0-1153,0 0-448,0 0-1986,18-19-2210,1 19-4164</inkml:trace>
  <inkml:trace contextRef="#ctx0" brushRef="#br0" timeOffset="69324.9651">19100 10949 12619,'0'18'2659,"0"-18"-641,0 0 128,0 0-1025,0 0-128,0 0-705,0 0-224,0 0 128,0 0-352,0 0 256,0 0-480,0 0 416,0 0-801,0 0 65,0 0-1090,0 0-993,0 0-1473,0 0-3683</inkml:trace>
  <inkml:trace contextRef="#ctx0" brushRef="#br0" timeOffset="69977.0024">18574 12003 11178,'19'0'5285,"-19"0"-1762,0 0-63,0 0-1346,0 0-160,-19 0-1218,19 0 1,0 0-577,0 0 128,0 0-320,0 0-384,0 0-129,0 0-672,0 0 0,0 0-1602,0 0-928,19 0-2307,-3 0-1473</inkml:trace>
  <inkml:trace contextRef="#ctx0" brushRef="#br0" timeOffset="70285.0201">19137 11984 7334,'15'-18'6246,"-15"18"-3683,0 0-802,0 0 802,0 0-1026,0 0-31,0 0-1090,0 0-352,0 0 128,0 0-480,0 0 224,0 0-1217,0 0-32,0 0-1954,0 0-1346,18 0-3106</inkml:trace>
  <inkml:trace contextRef="#ctx0" brushRef="#br0" timeOffset="70525.0337">19698 12040 17392,'0'0'2082,"0"0"-449,0 0 129,0 0-1922,0 0 705,0 0-1282,0 0-160,0 0-1826,19 0 321,18 0-1345,-4 0-4549</inkml:trace>
  <inkml:trace contextRef="#ctx0" brushRef="#br0" timeOffset="71565.0932">20806 11802 5028,'17'0'3235,"-17"0"-1953,0 0 1120,0 0-1377,0 0 736,0 0-864,0 0 0,0 0 256,0 0-448,0 0 864,0 0-1216,0 19 1184,0-1-1505,0 19 1153,0-1-1345,0 1 929,-17 17-577,17-17-160,-18 17 385,18 0-834,0 0 962,0-17-1154,0-18 1378,0 16-1410,0-35 1186,0 18-930,0 1 513,0-19 1,0 19-418,0-3 802,0-16-1090,0 19 1186,0-1-1218,0-18 1186,18 0-1154,-18 0 898,0 0-482,0 0 33,0 0 352,0 0-640,0 0 961,0 0-1250,0 19 1442,17-19-1314,-17 0 1090,21 0-866,-5 0 609,21 0-95,-18 0-225,16 0 640,2 0-928,-18 0 1024,14 0-1280,7 0 1601,-5 0-1538,0 0 1122,2 0-705,1 0 96,-3 0 288,21 0-737,-23 0 1058,-13 0-1186,16 0 1346,-18 0-1377,18 0 1216,1 0-1024,-19 0 640,18 0-32,1 0-384,0 0 800,-4 0-1152,-12 0 1280,-2 0-1376,16 0 1312,-16 0-1184,-3 0 928,5 0-544,-5 0 128,3 0 160,16 0-576,-35 0 1056,17 0-1216,22-19 1344,-20 19-1408,-3 0 1216,1 0-960,4 0 576,-21 0-96,18 0-320,-18 0 640,0 0-1088,0 0 1056,0-18-1633,0 18 640,0 0-2402,0-19-448,-18-35-2755</inkml:trace>
  <inkml:trace contextRef="#ctx0" brushRef="#br0" timeOffset="72840.1661">20988 11640 6534,'0'0'1633,"0"0"930,0 0-609,0 0-1058,0 0 193,0 0-1121,0 0 321,0 0-450,0 0 1058,19 0 0,-4 17 256,24-17-480,-4 19-193,19-19-63,-17 18-353,17-18 352,-17 19-608,17-19 576,2 16-640,-4-16 576,4 0-544,-19 0 288,17 0 32,0 0-224,-17 0 352,17 0-480,2 0 609,-21 0-674,-16 0 578,14 0-546,-13 0 481,-20 0-352,19 0 160,-19 0 96,0 0-384,0 0 608,0 0-704,0-16 736,0 16-672,19 0 512,-19 0-384,16 0 320,-16 0-160,17 0-160,-17 0 448,0 0-544,0 0 576,21 0-608,-21 0 640,0 0-544,0 0 384,0 0-224,0 0 128,0 0 160,0 0-320,0 0 385,0 0-546,0 0 802,0 0-705,0 0 704,0 0-480,0 0 160,0 0 1,0 0-289,0 16 320,0-16-416,0 19 512,0-19-576,0 0 608,0 19-544,0-19 448,0 0-256,0 18-32,0-1 289,0 2-418,0-19 578,0 18-545,0 1 672,0 16-704,0-16 609,0-1-545,0 18 256,0-18 128,0 1-576,-21 18 800,21-2-928,0 3 1057,0-3-1090,0 2 1058,0-2-833,0 3 704,0-3-448,0 2-192,0-18 545,0 16-898,0-17 1058,0 1-1218,0-2 1282,0 1-1218,0-18 993,0 0-640,0 19 224,0-19 128,0 0-384,0 19 737,0-19-1026,0 16 1122,0-16-1186,0 0 1186,0 0-1058,0 0 673,0 0-256,0 0-64,0 0 384,0 0-672,0 0 928,0 0-1216,0 0 1120,0 0-1088,0 0 864,0 0-609,0 0 225,0 0 192,0 0-480,0 0 544,0 0-1249,0 0 672,0 0-1953,0 0-161,21-16-1953,-21-3-4164</inkml:trace>
  <inkml:trace contextRef="#ctx0" brushRef="#br0" timeOffset="73912.2275">21405 10278 4099,'0'0'1218,"0"0"1024,0 0-449,0 0 674,0 0-1635,0 0 482,0 0-930,0 18 705,0-18 0,0 17-320,0 20 256,0 1-833,0-3 897,0 19-1185,0 1 1217,0 18-1281,0-19 800,0 18-575,0-18 191,0 19 160,0-17-544,0-21 929,0 21-1154,0-21 1218,0 19-1281,0-17 1153,0 0-1090,0-2 610,0 3-193,18-22-225,-18 22 610,0-20-962,0 17 1186,0 3-1250,0-20 1282,17-1-1249,-17 20 1056,0-18-832,0-3 416,0-16 96,0 19-672,0-19 1120,0 0-1312,19 0 1408,-19 0-1536,0 19 1376,0-19-1120,0 0 704,0 0-224,0 0-193,0 0 578,0 18-994,0-18 1089,0 0-1569,0 0 1089,0 0-1922,0 0 385,0 0-1602,0-18-737,18 18-608</inkml:trace>
  <inkml:trace contextRef="#ctx0" brushRef="#br0" timeOffset="75145.298">21459 10313 1537,'0'0'769,"0"0"1633,0 0-961,0 0 417,18 19-1153,-18-19 672,19 0-832,-1 18-257,1-18 449,14 19-802,-12-19 706,-2 0-961,16 0 896,-19 0-896,5 0 768,-2 0-480,16 0 225,-16 0-33,-3 0-352,5 0 672,-5 0-928,22 0 1056,-22 0-1152,-16 0 1056,17 0-992,3 0 800,-1 0-416,-19 0 0,19 0 352,-3 0-608,-16 0 864,0 0-1024,17 0 1248,-17 19-992,0-19 1121,0 0-545,0 0 65,0 16-65,0-16-416,0 0 608,0 19-800,0-19 1057,21 18-929,-21-1 960,0 2-832,0 18 897,0-2-544,0 2 31,0 1 385,0 15-802,0-17 930,0 1-1089,0-2 1153,0 21-1153,0-21 1025,0 3-705,0-3 384,0 21-64,0-3-416,0-17 705,0 1-1057,0 17 1249,0-17-1314,0-18 1154,0 16-1153,0 2 960,0-2-448,0 3 0,0-3 353,0 2-738,0-2 1026,0 3-1249,0-3 1312,0-17-1408,0 1 1184,0 18-960,0-20 544,0 2-32,0-1-384,0 1 801,0-3-1186,0 3 1474,0-19-1634,0 19 1538,0-19-1346,0 18 1057,0-18-640,0 0 64,0 17 256,0-17-704,0 0 992,0 19-1217,0-1 1346,-21-18-1410,21 19 1314,0-19-930,0 18 481,0-18-416,0 0-1026,0 0-608,0 0-2946,0 0-3044</inkml:trace>
  <inkml:trace contextRef="#ctx0" brushRef="#br0" timeOffset="76020.3481">21171 11657 448,'0'0'897,"0"0"864,0 19 1,0-19-449,0 0 449,0 0-1185,0 0 704,0 0-1153,0 0 1025,0 0-1121,0 0 673,0 0-705,-21 0 128,2 0 352,19 0-223,-16 0 928,-3 0-1474,3 0 1250,16 0-1249,-19 0 993,-2 0-962,21 0 578,-18 0-385,18 0-96,-15 0 672,15 0-1057,-19 0 1314,19 0-1281,-18 0 1345,18 0-1122,0 0 866,-19 0-705,19 0 320,0 0 32,0 0-576,0 0 832,-21 0-992,21 0 1088,0 0-1120,-14 0 1024,14 0-704,0 0 865,0 0-353,-19 0-32,19 0 417,0 0-1026,0 0 898,0 0-1154,0 0 1186,0 0-1090,0 0 1154,0 0-865,0 0 416,0 0 96,0 0-512,0 0 833,0 18-1186,0 1 1314,0-3-1506,-18 3 1314,18 18-1570,0-20-129,0 20-1664,0 0-2371</inkml:trace>
  <inkml:trace contextRef="#ctx0" brushRef="#br0" timeOffset="77342.4237">12946 7463 2049,'0'-55'961,"0"36"-352,18-16 832,1 16-768,-1-16 416,-3-2-545,-15 18-95,19 2-513,1-1 160,-20-1-64,19 19-128,-19 0 192,16-19-160,3 19 480,-2-35-384,3 17 353,-3-1-449,20 0 288,-18 3-320,-5-3 128,7 0 64,16 1-352,-37 1-257,19 17-1313,-5-18-2177</inkml:trace>
  <inkml:trace contextRef="#ctx0" brushRef="#br0" timeOffset="78257.476">16921 7335 960,'0'0'2114,"0"0"-448,-18 0 192,18 0-225,0 0-255,-19 0-129,19 0-929,-18-19 545,18 3-481,-17 16 161,-2-19-513,19 19 320,-16-18-128,-3 18-31,19-19 159,-21 19-256,21-17 448,-16 17-415,-1-18 319,-1-1-544,-1-16 224,0 16-96,-1 1-128,3-20 0,17 22-865,-16-3-320,-3 0-2627,0 19-3555</inkml:trace>
  <inkml:trace contextRef="#ctx0" brushRef="#br0" timeOffset="79089.5237">14563 6592 128,'14'0'480,"-14"16"545,19 3-448,2-1 319,-21 1-319,18 0 0,-18-3-289,0 3-32,0 0 257,0-1 576,-18-1-289,-3 20-479,-12-18 31,-4 16-32,-3-16 577,7 18-64,14-37 160,1 16-288,18-16-161,0 0 33,0 0-385,0 0 64,0 0-416,0 0 256,0 0-96,18 0 384,1 19-448,14-19 96,7 0 128,-3 19-448,-4-19-192,6 0-1026,-4 18-512,19-18-1793,-16 0-1154</inkml:trace>
  <inkml:trace contextRef="#ctx0" brushRef="#br0" timeOffset="79418.5424">14996 6463 6117,'0'-16'1282,"-17"16"575,17 0-576,0 0-864,0 0 223,0 0-672,0 16 353,0 21 255,0 17-63,17 19-33,-17-17-352,20 16 225,-20-18-417,17 0 256,-17 2-384,0-2 96,0-19-801,18 2-897,-18-18-2466,19-3-961</inkml:trace>
  <inkml:trace contextRef="#ctx0" brushRef="#br0" timeOffset="79809.5648">15379 6645 1409,'-19'-18'1057,"-18"18"512,18 0-319,-16 18-193,18-18 160,-22 19-481,22-19-415,1 19-257,-3-3 96,1-16 352,18 0-127,-19 19-33,19-19-288,0 0 417,0 0-385,0 0 320,0 0-256,0 19 257,0-19-1,0 0 96,0 18 1,19-18-417,-19 17 224,18-17-480,17 18 416,-18-18-288,22 0-256,-3 19-865,-1-19-1441,21 0-2499</inkml:trace>
  <inkml:trace contextRef="#ctx0" brushRef="#br0" timeOffset="82729.7318">13527 9714 320,'17'0'1761,"-17"0"-447,19 0 351,-1 0-768,-18 0 128,19 19-576,0-19 63,-3 19 129,1-3-577,3 3 352,-20 0-320,19 16 385,-19-17-513,17 20 416,-17-3-512,0-16 352,0 18-256,0-21 64,0 3-32,0 18-96,-17-20 320,17 20-704,-19-2 672,-1-16-544,3 18 512,1-18-417,-3-3 482,0 3-129,19 0 96,-18-1 32,18-18-352,0 17 512,0-17-672,0 19 801,0-1-321,0-18 384,37 19-383,-18 0-97,14-19 64,-13 16-256,16-16 32,-1 0-1057,21 0-1410,-19 0-2401</inkml:trace>
  <inkml:trace contextRef="#ctx0" brushRef="#br0" timeOffset="83342.7669">15016 9752 1377,'17'0'384,"-17"0"897,18 16 897,1 22-576,16-3-225,3 2-672,-1 17-353,-4-17-256,-12 17-64,-3 0 129,-18-17-386,0-2 642,-18 3-609,-20-1 832,3-2-576,-2 2 833,2-20-96,-3 2 224,20-1-64,1-18-673,17 19 353,0-19-609,0 0 352,0 0-672,0 19 608,17-3-384,1 3 160,1-1-96,16-1-160,-16 2 32,18-1-673,-2 1 289,3-1-1250,-3-18-288,19 17-2851</inkml:trace>
  <inkml:trace contextRef="#ctx0" brushRef="#br0" timeOffset="83865.7968">16342 9878 192,'35'0'1986,"-17"0"768,1 19-576,-2-3-32,-1 22-1185,3-1 288,2-2-832,-5 2-161,-16-1 321,0 1-161,0-21 545,0 22-577,-16-1 481,-24-2-833,7 2 513,-4-20-289,2 20 833,16-18-801,0 0 64,1-19-95,18 16-385,0 3 416,0-1-640,18-1 800,1 20-736,0-18 480,16-1-352,-17-18 32,18 17-97,-1-17-543,2 0-65,0 0-961,-3 0-224,5-17-2946,-20-20-2051</inkml:trace>
  <inkml:trace contextRef="#ctx0" brushRef="#br0" timeOffset="150933.6329">8390 17052 128,'-19'0'-96,"19"-19"256,0 19 0,0 0-160,0 0 192,0 0-160,0 0 320,0 0-191,0 0 351,0 0-160,0 0 65,0 0-385,0 0 32,0 0 256,0 0-416,0 0 416,0 0-544,0 0 512,0 0-384,0 0 545,19 0-417,-1 0 320,-1 0-224,0-19 321,3 19-161,-1-16-320,-3 16 352,3-19-448,16 19 384,-16-19-416,0 19 352,-19 0-288,18 0-32,-18 0 160,19 0-96,-19 0 320,0 0-352,16 0 353,-16 0-578,0 0 642,17 0-706,-17 0 289,0 0-416,21 0-449,-21 0-609</inkml:trace>
  <inkml:trace contextRef="#ctx0" brushRef="#br0" timeOffset="158142.0452">11821 16816 224,'0'0'833,"-19"0"-545,19 0 384,0 0-255,-20 0 352,20 0-289,0 0 161,-19 0 95,19 0-287,0 0 512,0 0-385,0 0 321,0 0-673,0 0 321,0 0-673,0 0 480,0 0-256,0 0-64,0 0 96,0 0-288,0 0 384,0 0-512,0 0 672,0 0-704,0 0 768,19 0-287,1 0-33,-1 0 64,-2 0-96,18 0 352,4 0-512,-4 0 609,1 0-737,1 0 704,0 0-640,-4 0 416,-12 0-192,-2 0-96,-1 0 97,-1 0-258,-1 0 482,-16 0-546,19 0 514,2 0-545,-21 0 544,16 0-544,-16 0 288,0 0 32,19 0-160,-19 0 416,0 0-608,0 0 576,0 0-544,0 0 704,0 0-672,0 0 576,0 0-320,0 0 192,0 0-31,0 0-290,0 0 354,0 0-578,0 0 129,0 0-1601,0 0-2692</inkml:trace>
  <inkml:trace contextRef="#ctx0" brushRef="#br0" timeOffset="161563.2409">12165 1398 128,'0'0'352,"0"0"192,0 0-159,0 0 287,0 0 257,0 0-352,0 0 64,0 0-449,0 0 352,0 0-480,0 0 257,0 0-257,0 0 160,0 0-32,0 0 32,0 0 97,0 0-225,0 0 192,0 0-384,0 0 384,0 0-320,0 0 320,0 0-256,0 0 96,0 0-31,0 0-33,0 0 160,0 0-192,0 16 288,-17 3-448,-1 18 641,18-1-545,-19 1 224,-2-19-96,21 18-32,0-18 192,-16 17-384,16-16 352,0 18-416,-17-37 480,17 19-480,0-19 448,0 0-160,0 0 449,0 0 160,0 0-65,0 0 129,0 0-545,0 0 193,0-19-706,0 19 481,0-18-320,0-20 288,0 22-127,17-21-1,-17 1 224,16-1-480,5-17 384,-2-2-513,-1 21 514,-1-2-290,-1 2 258,-16-3-194,0 20 1,19 1 193,-19-1-450,21-1 353,-21 0-320,0 19 608,0-16-544,16-3 416,-16 19-256,0-19 128,0 19-128,0 0 64,0 0 0,0 0-448,0 0 384,0 0-449,0 0 193,0 0-2050,19 0-1890,0 0 2338</inkml:trace>
  <inkml:trace contextRef="#ctx0" brushRef="#br0" timeOffset="162511.2951">13146 671 352,'0'0'32,"0"0"160,0 0 449,0 0 320,0 0-737,0 0 0,0 0 192,0 19-287,17-19 479,2 16-768,-1-16 320,-18 19-256,19-1 288,-19 1-224,14-19 96,-14 19-96,0-3 64,0-16 0,0 19-32,0-19 256,0 0-31,0 19 640,0-1-289,-33-1-384,-4 1 64,0 1-31,1 0-1,1-19-64,15 16-64,1-16-160,19 0 288,-15 0-416,15 0 448,0 0-352,0 0 64,0 0-128,0 0-96,0 0 96,0 19-32,15-19 224,4 0 0,1 19 320,15-19-384,-16 18 256,18-18-128,-20 0 0,20 0-96,-18 0-256,16 19-577,2-19-1409,-4 0-1568</inkml:trace>
  <inkml:trace contextRef="#ctx0" brushRef="#br0" timeOffset="163671.3614">15905 725 2178,'-19'0'-353,"19"-19"1442,0 19-1153,0-16 993,0 16 192,0 0-448,19-19-321,-1 19 32,-1 0-416,2 0 353,18 0-577,-19 0 384,-3 0-321,24 19 290,-20-19-97,0 16-193,-3 3 386,-16-19-482,0 18 257,17-18-160,-17 0 448,0 19-288,0-19 256,0 0-31,-17 0-161,1 0 128,-22 19-160,18-19 224,1 16-352,-14-16 352,14 19-416,1-19 352,-1 19-160,19-19 0,-17 0 32,17 0-224,0 0 160,0 0-769,0 0 545,17 18-64,2-18 416,-1 0-32,19 17 64,-22 1-64,24 1 32,-1 0 128,-5-3-256,6 3 256,-4 0-448,0 18 320,-14-21-352,-4 3 320,1 0-256,-18-1 256,0-18 96,0 17-192,0-17 352,-18 0 129,-20 18 159,-13 1-543,11 0 351,-11-19-160,-7 16 0,6-16 33,15 0-321,18 0 320,-16 0-480,16 0 480,19 0-448,-17 0-225,17 0-2113,0 0-3235</inkml:trace>
  <inkml:trace contextRef="#ctx0" brushRef="#br0" timeOffset="178729.2228">6719 17851 8904,'0'-19'3459,"0"19"-2242,0 0 1,0 0 415,0 0-1185,0 0 161,0 0-1089,0 0 832,0 0-512,0 0 800,18 0-159,-18 0 416,19 0 96,-3 19-353,-16-19 289,17 0-801,4 0 673,-3 17-673,1-17 449,-2 18-609,18-18 352,-15 0 32,16 0-192,-1 0 193,-16 0-257,18 19 673,0-19-994,-20 0 898,20 0-897,0 0 704,-4 0-448,23 0 225,-21 0 127,21 0-384,-4-19 544,6 19-736,-23 0 737,19 0-834,-17 0 706,-1 0-449,1 0 128,17 0 96,-17 0-160,0-18 320,17 18-544,-19 0 705,19 0-802,2 0 674,-23 0-577,25 0 480,-23-17-416,3 17 96,-1 0 192,15 0-288,-15 0 416,0-19-608,-4 19 768,25 0-896,-24-18 800,5 18-512,15-19 256,-19 19 0,2-17-288,-2 17 448,3 0-512,-20 0 672,18 0-800,-20-18 800,3 18-704,1 0 544,16 0-448,-36 0 320,18 0-32,-1 0-320,20 0 480,-18 0-544,-1 0 769,1 0-930,-4 0 802,5 0-674,17 0 609,-20 0-384,0 0 0,1 0 417,3 0-674,-4 0 738,1 0-770,1 0 738,-3 0-706,3 0 642,0 0-321,-19 0-1,18 18 33,1-18-96,0 0 385,-5 0-674,7 17 930,-3-17-930,-18 0 898,19 0-865,0 19 576,-3-19-288,-16 0 64,0 0 192,17 0-544,-17 0 736,0 0-704,0 18 736,0-18-704,0 0 544,0 0-448,21 0 256,-21 0 0,0 0-256,0 0 672,0 0-864,0 0 800,0 0-832,0 0 864,0 0-768,0 0 672,0 0-352,0 0-64,0 0 481,0 0-674,0 0 802,0 0-961,0 0 1120,0 0-1152,0 0 864,0 0-512,0 0 32,18 0 256,-18 0-544,0 19 960,17-19-1248,-17 0 1248,0 0-1088,18 0 896,-18 17-672,17-17 320,-17 0 64,19 18-352,-1-18 705,-18 19-994,19-19 1090,-19 0-1186,18 0 1218,-18 18-1090,0-18 801,0 0-416,0 0-64,19 0 545,-19 0-898,0 0 1058,15 0-1186,-15 0 1506,0 0-1634,0 0 1378,18 0-1122,-18 0 705,0 0-31,0 0-546,0 0 1090,0 0-1474,0 0 1602,0 0-1730,0 19 1762,0-19-1442,21 0 994,-21 0-481,0 0-32,0 0 512,0 0-1025,0 0 1474,0 0-1730,0 0 1794,0 0-1601,0 0 1280,0 0-1120,0 0 800,0 0-192,0 0-352,0 0 800,0 0-1248,0 0 1472,0 0-1632,0 0 1696,0 0-1632,0 0 1152,0 0-961,0 0-223,0 0-482,0 0-1761,0 0-736,0-37-4998</inkml:trace>
  <inkml:trace contextRef="#ctx0" brushRef="#br0" timeOffset="183673.5054">11782 17851 1441,'0'-37'8808,"0"37"-7398,0 0 607,0 0-1376,0 0 1921,0 0-1569,0 0 737,0 0-1025,0 0-33,0 0 610,0 0-1218,0 0 1377,0 0-1857,0 0 1857,0 0-1954,0 0 1570,0 0-1313,0 0 673,0 0-129,0 0-512,0 0 1056,20 0-1312,-1 0 1697,-2 0-1825,18 18 1665,-17-18-1506,3 19 1154,14-19-577,1 0-128,1 0 480,0 17-1088,-4-17 1473,7 0-1794,11 18 1922,-11-18-1826,-5 0 1602,0 0-1250,2 0 641,1 0-32,-5 19-480,6-19 1089,-4 0-1602,21 0 1826,-21 0-1890,17 0 1826,6 0-1506,15 0 1282,-19 0-801,-1 0 224,1 0 448,2 0-1184,-4 18 1537,-13-18-1762,-4 0 1730,21 0-1634,-20 19 1442,15-19-1154,-11 0 641,-3 0-192,17 0-256,-19 0 1025,19 0-1634,2 0 1922,-2 0-2082,2 0 1922,-23 0-1602,23 0 1249,-21 0-736,21-19 32,-19 19 512,-4 0-992,6 0 1408,-3-18-1664,-20 18 1888,24 0-1856,-5 0 1664,21 0-1408,-21-19 832,0 19-128,2 0-416,1 0 864,-5 0-1249,6 0 1570,-4 0-1858,-16 0 2050,-3 0-1922,5 0 1570,-4 0-961,-17 0 128,0 0 576,0 0-1057,18 0 1346,-18 0-1602,0 0 1954,0 0-2050,19 0 1794,-19 0-1442,0 0 834,17 0-129,-17 0-417,0 19 1090,0-19-1538,0 0 1698,16 0-1922,-16 0 1922,0 0-1666,0 0 1378,0 0-897,0 0 288,0 0 320,0 0-961,0 0 1410,0 0-1602,0 0 1730,0 0-1986,0 0 1666,0 0-1314,0 0 833,0 0-224,0 0-289,0 0 898,0 0-1122,0 0 1442,0 0-1698,0 0 1762,0 0-1602,0 0 1218,0 0-738,0 0 193,0 0 64,0 0-1313,0 0 1281,0 0-2114,0 18 961,0-18-2627,0 0 545,0 0-3331</inkml:trace>
  <inkml:trace contextRef="#ctx0" brushRef="#br0" timeOffset="189349.8301">18644 15472 7046,'0'0'2947,"0"0"-3363,0 0 1569,0 0-513,0 0 1346,0 0-1377,0 0 224,21 0-769,-21-19 480,17 0 481,-17-16-865,18-19 929,17-2-1345,-18 2 1377,4-37-1633,-3 0 1280,20 0-1088,-24-35 608,5 16-96,20 2-288,-20-20 961,14 20-1185,-12-2 1217,14 19-1314,2-16 1154,-20 16-1249,20 18 960,-18 1-512,-1-1 64,-3 17 384,24 2-864,-20 1 1120,-3 15-1248,-16 1 1441,19 2-1570,-19 16 1442,16-16-1154,-16 16 641,0 1-31,21 18-450,-21-19 930,0 2-1218,0-1 1282,0-1-1538,0 1 1538,0 1-1346,0-2 1058,0 19-578,0-18 97,-21-1 417,21 0-834,0 3 1154,0-3-1346,-16 1 1538,16-1-1570,0 2 1378,0-1-1089,0-20 512,0 22 64,-19-3-416,19 1 864,0-1-1024,0 0 1377,0 19-1634,0-16 1666,0 16-1377,0-19 928,-16 19-608,16-19 256,0 19 193,-19 0-513,19 0 1153,0-18-1442,0 18 1506,-21 0-1665,21 0 1216,-18 0-896,3 0 544,-3 0-256,-20 0-256,3 0 833,-2 18-1410,2 20 1602,14-38-1634,4 16 1249,1 3-1569,16 0 609,-19-19-1218,19 18-160,0 1-512,0-19-1730,0 0-1537</inkml:trace>
  <inkml:trace contextRef="#ctx0" brushRef="#br0" timeOffset="189753.8532">19137 12856 5893,'0'19'1762,"0"-19"-33,0 0-447,0 0 800,0 0-1122,0 0 322,0 0-1507,0 0 994,15 0-256,3 0 448,3 0-129,-2 0-191,-3 0 352,3 0-609,-3 0 801,5 18-704,14-18 768,3 17-1153,-3 1 705,2 1-513,-18 0 193,35-3-33,-36 3-576,1 0 801,14-19-1122,-33 18 1026,19 1-994,1-19 1058,-20 16-897,0-16 608,17 19-416,-17-19 32,0 0 224,0 0-1025,0 0 129,0 0-2724,0 0-1152,-37 0-6951</inkml:trace>
  <inkml:trace contextRef="#ctx0" brushRef="#br0" timeOffset="256177.6524">8934 17704 6085,'0'0'449,"-18"0"672,-1 0-1410,19 0 1635,0 0-1218,0 0 577,0 0-1314,0 0 833,0 0-256,0 0-256,0 0 640,0 0-896,0 0 992,0 0-928,0 0 1441,0 19-1122,0-1 834,0 19-577,0 17 32,0 0 96,0 2-480,19-21 769,-19 19-1090,0-17 1282,0 17-1314,0-16 1250,0-20-897,0 17 512,18-16-128,-18 0-288,0-3 608,0 3-928,0-1 1056,0 1-1248,0-2 1344,0-17-1120,0 18 832,19-18-640,-19 0 256,0 19 192,0-19-768,0 0 960,0 0-1153,0 19 1186,0-19-1378,0 0 737,0 0-1666,0 0-897,0 0-448</inkml:trace>
  <inkml:trace contextRef="#ctx0" brushRef="#br0" timeOffset="257385.7215">8968 17923 1281,'0'0'256,"0"0"481,0 0-513,0 0 865,0 0-993,0 0-128,0 0 288,0 0-224,0 0 833,0 0-833,0 0 1121,0 0-1025,20 0 865,-20 0-961,19 0 641,-1 0-385,-1 0-288,18-18 609,-14 18-1058,14 0 1282,0 0-1473,-16-19 1312,18 19-1216,1 0 1120,-3 0-768,21 0 320,-23 0 64,6 0-448,-4-18 865,19 18-1154,-17 0 1282,-3 0-1378,5 0 1218,-4-17-994,0 17 706,5 0-353,-5 0-97,0-19 546,-16 19-834,-1 0 898,1 0-994,0 0 1122,-3 0-1090,1 0 962,-17-18-802,0 18 578,20 0-161,-20 0-449,0 0 930,0 0-1026,0 0 1058,0 0-1250,0 0 1314,0 0-1154,19 0 1186,-19 18-353,19 1-63,-19-2 383,0 20-960,16 0 1089,-16 17-1058,0-19 1026,17-16-1121,-17 18 928,0-2-864,0-16 448,21 18 96,-21-20-448,0 1 769,18 1-1122,-18 0 1346,0 16-1346,0-17 1154,17-18-1090,-17 19 994,0-2-577,0-17 32,0 0 320,0 0-609,0 18 930,0-18-1186,0 0 1506,0 0-993,0 0 1057,0 19-1057,-17-19 288,-1 19 257,-3-1-289,-12-18 512,-5 17-992,1-17 1313,2 0-1473,-2 0 1408,2 18-1440,-19-18 896,14 0-352,5 0-64,-21 0 609,23 0-897,-4 0 1216,0 0-1408,18 0 1665,-16-18-1633,18 18 960,-22 0-704,22 0 352,-18 0 192,16 0-576,-20 0 961,25 0-1026,-5 0 1058,0 0-1346,1 0 1410,18 0-1281,-19 0 992,0 0-608,19 0 32,-16 0 320,16 0-736,-19 0 1088,19 0-1216,-18 0 1377,18 0-1410,-17 0 1218,17 0-1026,0 0 641,0 0-160,-21 0-288,21 0 737,0 0-1186,0 0 897,0 0-1697,0 0 672,0 0-2210,0 0 673,0 0-1890,0 0-1890</inkml:trace>
  <inkml:trace contextRef="#ctx0" brushRef="#br0" timeOffset="261229.9414">9042 18559 864,'-17'0'289,"17"0"800,0 0-577,-18 0 641,18 0-832,0 0 95,0 0-320,-19 17 64,19 1 513,0 1-994,0 16 834,0 3-1026,-20-20 1090,20 17-897,0 3 864,0-20-608,0-1 0,0 1 320,0 1-672,0-19 896,0 19-992,0-19 1121,0 0-1186,0 16 961,0-16-608,0 0 288,0 0-128,0 0-224,0 0 640,0 0-864,0 0 992,20 0-1024,-20 0 1184,19 0-1056,-19 19 832,18-19-608,-18 0 160,0 19-32,17-19-481,-17 0 866,17 0-802,1 0 1250,3 0-1313,-4 0 1152,1 0-864,1 0 480,16 0-96,-16 0-256,18 0 641,-18 0-930,16 0 1058,2 0-994,-2 0 1250,3 0-1281,-3-19 832,19 19-416,-17-19 64,15 3 97,6 16-546,-23-19 898,2 19-1026,17 0 1122,-35-19-1089,16 19 960,2 0-736,-2-18 576,-18 18-160,22 0-160,-20 0 385,14 0-866,-12-17 1026,-3 17-1026,-1-18 994,1 18-993,1-19 704,-2 0-320,-17 3 224,18-3 96,-18 1-640,0-20 1024,0 3-1152,0 16 1088,0 1-1024,0 1 1057,0 17-866,-18-18 514,1-1-97,17 0-288,-19 3 608,1-3-832,1 19 992,-1-19-1216,18 19 1248,0-18-1088,-21 18 832,21 0-576,0 0 160,0 0 96,0 0-448,0 0 448,0 0-1633,0 0-1090,0-17-3010</inkml:trace>
  <inkml:trace contextRef="#ctx0" brushRef="#br0" timeOffset="261890.9793">8897 17159 1249,'0'19'832,"0"0"-671,0-1-33,0 17 737,19 3-449,-19 16 417,18-1-897,-18-15 929,19 15-609,-19-34 865,15 18-833,-15-1 161,20 1 191,-20-2-576,0 2 545,19-1-994,-19-18 1186,0 19-1441,18-20 1248,-18 2-992,0-19 640,0 18-352,0 1-385,0-19-511,0 0-2564,17 0 257</inkml:trace>
  <inkml:trace contextRef="#ctx0" brushRef="#br0" timeOffset="262970.041">8916 17306 800,'0'-18'641,"0"18"160,0 0-673,0 0 993,0 0-1441,0 0 800,0-19-480,18 19 1057,1-19-320,-4 1 63,5 18 129,-1-17-1121,-1 17 1089,16-18-1057,-16-1 1185,38 0-1442,-21 3 930,21-3-865,-18 0 480,-3 1 64,2 1-609,-2 17 898,3 0-1026,-20-18 1282,-1 18-1410,1 0 1218,-1-19-897,2 19 640,18 0-352,-19-19-96,1 19 544,14 0-768,-12-16 864,14 16-1088,-16 0 1152,-3 0-1024,5-19 800,-2 19-704,-3 0 576,-16 0-96,19 0-384,-19 0 800,19 0-1024,-3 0 1184,-16 0-1248,19 0 1088,-19-19-928,18 19 672,-18 0-544,19 0 128,-19 0 480,19 0-704,-19 0 736,0 0-737,16 0 834,-16 0-737,0 0 640,0 19-448,17-19 352,-17 19 257,20-3-289,-20 3 320,19 0-768,0-1 608,-19-1-448,16 1 577,-16 20-513,17-22 480,-17 22-319,0-20-97,0-1 352,21 20-544,-21-18 736,0-1-896,0-1 1025,0 20-865,0-18 448,0 16-448,0-16 288,0-1-64,18-1-192,-18 1 416,0 1-640,0 0 801,0-1-802,0-18 866,0 17-834,0 2 674,0-19-449,0 0 64,0 18 224,0-18-512,0 0 704,0 19-768,0-19 800,0 0-832,0 0 736,0 0-544,0 0 384,0 16 0,0-16-192,0 19 257,0 18-546,0-20 770,0-17-802,0 19 802,0-19-833,0 0 704,0 18-544,0-18 224,0 0 192,0 19-576,0-19 448,0 0-1634,0 0-95,0 0-2499,0-19-1890</inkml:trace>
  <inkml:trace contextRef="#ctx0" brushRef="#br0" timeOffset="269331.4049">14434 14163 6181,'0'0'1698,"0"0"-641,0 0 512,0 0-255,0 0 127,0 18-1185,-18 1 65,18 0 159,0 16-96,0 2 129,0 17-769,-17-17 672,17-2-832,0 21 768,0-20-897,0 1 257,0-21-929,0-16-801,0 19-2018,0-19-3169</inkml:trace>
  <inkml:trace contextRef="#ctx0" brushRef="#br0" timeOffset="270014.444">14399 14219 2978,'0'-19'865,"17"19"-641,-17 0 737,37 0 1057,-20 0-961,39 0-320,-5-19-513,7 19 545,15-18-609,-19 18 96,-1 0 0,1 0-159,2 0 223,-21 0-512,21 18 800,-2-18-736,-19 19 737,21-19-449,-4 19 320,-13-19-480,-3 18-32,-1-18 224,2 0-416,-18 0 513,14 0-578,-12 0 674,-21 0-610,18 0 514,-18 0-578,0 0 321,0 0-64,0 17 32,0 20 705,0-2-705,0 21 737,0-2-865,-18 0 864,18-17-992,0-18 640,0 16-384,0-16 161,0-1 127,0-1-448,0 2 544,0-19-736,0 18 896,0-18-736,0 0 801,-21 0-129,6 0-160,-22 0-191,0 0-65,-17 0 352,-19 0-480,20 0 608,-20 0-800,-18 0 769,16 0-770,-14 0 610,17 0-321,-1-18 32,20 18 160,-1 0-192,17-19 449,-3 19-642,24 0 642,-1 0-898,17 0 738,0 0-834,0 0-544,0 0-897,0 0-864,0 0 159,17-17-2498</inkml:trace>
  <inkml:trace contextRef="#ctx0" brushRef="#br0" timeOffset="270858.4922">14416 14672 4035,'18'0'2050,"-18"19"-1089,0-1 705,0-1-449,0 20-192,0-2-320,-18 21-33,18-2 129,0 0-513,0 2 577,0-2-929,0 18 801,0-18-641,0 2 480,0-2-576,0-17 192,0-2-31,0-16-386,0 0 546,0-3-770,0-16 770,0 0-674,0 0 577,0 0-608,0 0 384,0 0 32,18 0-224,-18 0 384,0 0-768,0 0 768,0 0-545,19 0 834,-2 0-833,-1 0 704,-16 0-352,21 0 96,-2 0 192,-1 0-480,1 0 544,14 0-704,-12 19 865,-3-19-898,-1 0 706,1 19-546,20-19 417,-38 0-256,16 18 32,3-18 257,0 0-546,14 17 738,-13-17-802,-1 0 802,0 0-802,-19 0 546,16 0-322,-16 0-95,0 0 64,17 0-289,-17 0 962,0-17-705,18-20 768,-18 2-896,21-3 704,-21 3-512,0-21 224,0 2 32,0-18-288,0-1 384,0 18-480,0 1 640,0 0-672,0 35 993,0-16-962,0 35 578,0-19-482,-21 1 1,21 18-128,0-19-961,0 0 32,0 19-1026,0-16-479,0-3-2147</inkml:trace>
  <inkml:trace contextRef="#ctx0" brushRef="#br0" timeOffset="271859.5495">15051 14709 1825,'0'36'1442,"0"17"-33,0-15 32,-18 16-224,18 2-480,-17-3-352,17 1-97,0 2 384,0-21-319,-20 19 383,20-17-575,0-1 735,0 1-1120,0 17 769,0-36-705,0 20 352,0-22-128,0 3-64,0 0 192,0-1-480,0-18 544,0 17-544,0 1 640,0-18-736,0 19 608,0 0-288,0-3 160,0 3-96,0-19-160,20 0 544,-20 18-800,0-18 864,0 0-832,0 0 800,0 0-704,0 19 608,0-19-320,0 0-192,0 0 448,0 0-800,0 0 736,0 0-833,0 0 834,0 0-610,17 0 769,-17 0-384,18 0 353,1 0-129,0 0-288,-3 0 608,3 0-544,18-19 673,-2 19-897,-18 0 672,22 0-448,-22 0 448,2 0-287,-3 0-161,3 0 544,-1 0-832,1 0 704,-19 0-736,19 0 736,-19 0-704,0 0 544,18-18-320,-18 18-32,0 0 128,0 0-353,0 0 738,0 0-738,0-19 1058,0-16-865,0-2 480,0-17-416,0 19 192,0-21 32,0 21-128,0-21 193,0 20-514,0-17 738,0-3-930,0 2 994,0 0-866,0 17 577,0-17-224,15 17 64,-15 1 97,0-1-418,0-17 770,21 36-802,-21-18 770,0 18-769,0-1 832,0 19-512,0-18 160,0 18 193,0 0-353,0-19 256,0 19-512,0 0 608,0 0-833,0 0 353,0 0-1473,0 0-257,0 0-2818</inkml:trace>
  <inkml:trace contextRef="#ctx0" brushRef="#br0" timeOffset="273014.6156">16178 14219 3811,'0'-19'2274,"0"19"-1473,0 0 352,0 0 288,0 0 33,0 0-1,0 0-1152,0 0 607,19 19-447,-19-1 736,0 17-801,16 19 481,-16 2-224,19 17-289,-19-1 289,0 1-641,0-19 737,0 1-994,0-19 866,0 1-929,0-2 672,0-35-512,0 19 128,0-19 64,0 18-320,0-18 544,0 0-896,0 0 672,0 0-897,0 0 865,0 0-609,0 0 449,0 19-32,0-2 32,0 1 320,-19 20-480,19-3 704,0-17-768,0 18 768,-16-18-704,16 1 608,0-1-576,0 1 416,0-2-96,-19 1-288,19 1 673,0 0-770,0-3 802,0 3-962,0-19 802,0 0-642,0 0-255,0 0-1474,0 0-833,0 0-288,19-35-2178</inkml:trace>
  <inkml:trace contextRef="#ctx0" brushRef="#br0" timeOffset="273642.6514">16178 14237 2242,'0'0'1249,"0"0"-1313,0-18 865,19 18-129,-19 0 994,35 0-1186,-19 0 257,22 0-737,-1 0 512,-4-19-159,6 19-321,-3-19 352,-20 1-544,24 18 544,-24-17-736,3 17 768,-1 0-704,-1 0 608,-17 0-384,0 0 224,0 0 673,0 17-128,0 39 576,0 16-896,0 19 672,0-18-769,0 18 929,0-2-993,0 2 321,0 0-225,-17-18-64,17 18 225,0-19-609,0-16 640,0-2-736,0-19 672,0 2-736,0-18 672,0-2-416,0-17 160,0 0 161,0 0-129,0 0 737,0 0-961,-18 0 576,-1 0-928,-18 0 832,18 0-672,-14 0 448,-4 0-224,16 0-96,-12 0 128,14 0-1121,19 0 128,0-17-2114,0-2-641,0-18-2658</inkml:trace>
  <inkml:trace contextRef="#ctx0" brushRef="#br0" timeOffset="274087.6768">16723 14163 2306,'0'0'1761,"0"0"-95,0 0 32,0 37-1026,0 0 994,0 36-1026,-19-1 802,19 19-642,-19-2 866,19 3-705,0-1-128,0 0-97,0-19-511,0 1 383,0-19-800,0-17 640,0 0-864,0-2 832,0 3-704,19-22 480,-19-16-480,0 19-513,0-19-512,0 0-1153,0 0-1026,19-19-1985,-19 3 1634</inkml:trace>
  <inkml:trace contextRef="#ctx0" brushRef="#br0" timeOffset="274759.7154">16648 14146 3939,'0'-18'769,"0"18"-160,0 0-1,0 0-224,0 0 129,0 0-577,17-19 608,3 19-480,18-19 449,-20 19-449,15 0 449,-12 0-225,-2 0-128,-3 0 0,20 0-320,-18 0 544,1 0-704,-1 0 704,1 0-832,0 0 800,-19 19-544,0-19 416,0 19 65,14-1 95,-14-1 577,0 39-769,0-3 833,0 1-769,21 19 609,-21 1-545,19-1 449,-19-1-513,0 1 97,0-19 223,18-1-191,-18 3 287,0-2-704,0 0 737,0 2-833,0-21 608,0 21-448,0-21 224,0-16 33,-18 16-97,18-16 416,0-1-768,-19 1 833,19-19-929,0 17 736,-21-17-576,21 18 545,-14-18-225,14 19-224,-19-19 320,0 0-512,19 0 672,-18 0-896,-1 0 896,1 0-832,-18 0 736,20 0-608,-3 0 288,-2 0-160,5 0-705,-1 0 1,17 0-1731,0-19-736,-18 19-2723</inkml:trace>
  <inkml:trace contextRef="#ctx0" brushRef="#br0" timeOffset="275211.7411">16213 15182 5925,'0'0'833,"0"0"448,0 0-288,0 16 384,0 21-63,0 17-450,0 19 386,19-1-866,-19-16 641,0-2-1057,16 0 416,-16-17-608,0-2 384,0-16-128,21 0-865,-21-1-31,17-1-1411,1-17-255,-18 0-3011</inkml:trace>
  <inkml:trace contextRef="#ctx0" brushRef="#br0" timeOffset="275804.7752">16414 15380 1217,'17'-18'2434,"-17"18"-1345,0 0-288,0-17 544,16 17-512,3 0 608,18 0-736,0 0 352,-3-18-673,24 18 65,-25 0 95,25-19-512,-7 19 481,-11 0-770,-5 0 642,0 0-673,-16 0 544,-1 0-320,1 0 224,0 19 0,-5-19-384,-14 0 608,0 0-800,0 18 928,0-18-960,21 0 1120,-21 17-1088,19 1 864,-19 1-383,0 16-33,18-16 192,-18 18-288,0-2 480,0-16-672,0 0 800,0-3-736,0 3 641,0-1-577,0 1 288,0-19-64,0 0-192,0 19 448,0-19-736,0 0 992,0 0-960,0 0 1089,0 0-609,0 16 608,-18-16-768,-1 19-96,-16-19 449,-21 19-546,2-1 642,0-1-802,0-17 898,-22 18-962,24-18 898,-4 0-930,2 19 481,-2-19-192,4 0-673,13 0-96,25 0-1889,-5-19-2499</inkml:trace>
  <inkml:trace contextRef="#ctx0" brushRef="#br0" timeOffset="277106.8496">10931 17977 1345,'-54'19'672,"14"-19"898,7-19-705,-4 1 608,0 1 1,-17-2-450,17-18-415,1 2-705,1-21 544,-4 21-512,24-21 577,15 2-609,-18-18 416,18-1-640,0 1 608,18-1-96,18 1-384,17-1 576,3 17-576,-2-16 512,0 18-800,16 0 736,5 17-1024,-3 18 543,1 3-479,-17 16 383,16 16 289,-18 21-224,0 17 737,0 19-481,2-1 896,-19 19-960,-4-18 801,-12-1-705,-21 19 577,0-18-65,0-1-95,0 20 255,-21-20-768,-12 19 865,-4-18-897,-19-1 833,21 1-769,-1-17 384,-19-3-160,19-15-64,-3-22-96,6 3-224,-4-1 224,-1-18-1089,22 0 224,-22 0-1537,22 0 64,-5-37-2915</inkml:trace>
  <inkml:trace contextRef="#ctx0" brushRef="#br0" timeOffset="283296.2036">15797 17851 2690,'0'0'-320,"0"0"384,0 0-449,0 0 1603,-19 0-354,19 0 290,0 0-354,0 0-95,0 0 480,0 0-544,0 0 480,0 0-673,0 0 961,0 0-864,0 0 800,0 0-480,0 0 512,0 0-63,0 0-674,0 0 513,0-19-864,0 19 992,0 0-1185,19 0 1121,35 0-704,0 0 512,37 19-577,0-19-192,0 0 353,0 0-737,-4 0 960,4 0-1248,2 0 1313,-1 0-1217,-1 17 896,16-17-672,-16 0 224,1 0 128,-22 0-384,21 0 769,-16 18-1058,-24-18 1314,7 0-1409,15 19 1120,-19-19-896,0 0 608,16 18-352,-14-18-128,0 0 481,-2 0-770,2 0 1058,-40 0-1186,21-18 1154,-20 18-1090,-1 0 866,5 0-610,-2 0 353,-1 0 33,-18 0-418,0 0 770,0 0-1058,17 0 1218,-17 0-1218,0 0 1090,0 0-898,0 0 674,0 0-289,0 0-161,0 0 450,0 0-738,0 0 962,0 0-1058,0 0 1186,0 0-1122,0 0 866,0 0-673,0 0-65,17 0-640,1-19-1217,20-35-801,-1-18-3683</inkml:trace>
  <inkml:trace contextRef="#ctx0" brushRef="#br0" timeOffset="284388.2661">19988 14654 10730,'0'0'1761,"0"0"-319,-16 0-1090,16 0 1442,0 0-1410,0 18 929,0 19-1409,-19 36 1153,19 18-929,0-18 353,0 16-65,0-15-288,0-20 609,0 0-1057,0 0 1249,0-17-1410,0 0 1186,0-2-1186,0-16 930,0 0-545,0-3-96,0 3 576,0 0-1025,0-1 1122,0-18-1506,0 17 1281,0-17-1729,0 0 704,0 0-2146,0 0-961,0 0-4483</inkml:trace>
  <inkml:trace contextRef="#ctx0" brushRef="#br0" timeOffset="285149.3096">19918 14581 3203,'0'0'608,"0"0"-576,16 0 1217,3 0 33,16 0 383,3 19-1216,-1-1 1248,17-18-1569,-17 17 897,15-17-961,-15 0 257,17 0-1,-17 0-480,-18 0 672,-1 0-992,-1 0 1024,-17 0-1024,16 0 992,-16 0-768,0 0 705,0 0-482,0 0 1,0 0 257,0 0-642,0 0 866,0 0-834,0 19 1474,0 18-608,0-2 448,0 37-865,0-16 192,0 17 96,0-19-416,0 0 769,0 20-929,0-20 928,0 18-1088,0-18 1249,0 2-1057,0-21 608,0 19-224,0-16-128,0-20 353,21-1-642,-21 1 994,0 1-1281,0-19 1312,0 0-1024,0 19 929,0-19-769,0 0 480,0 0 1,-37 16-417,20 3 672,-20-19-960,0 18 1313,2 1-1345,-21-19 1120,4 19-1024,15-3 769,-17-16-513,17 19-128,-1-19 480,3 19-928,16-19 1280,3 0-1504,16 0 1280,0 0-1761,0 0 640,0 0-1505,0 0-1025,0-19-1313,0 0-4036</inkml:trace>
  <inkml:trace contextRef="#ctx0" brushRef="#br0" timeOffset="285717.342">20570 14546 4644,'-18'0'3395,"18"0"-2018,0 0 353,0 0-1217,-17 35 928,17 19-1025,0 2 353,0-2-897,0 18 512,0-16-352,0-21-64,0 19 289,0-17-674,0-18 930,0 16-1538,17-16 288,-17-1-2242,0 1-2850</inkml:trace>
  <inkml:trace contextRef="#ctx0" brushRef="#br0" timeOffset="286324.3767">20514 14726 8840,'0'0'1473,"0"0"-768,0 0-96,0 0-577,38 0 1153,-1 0-1410,17 0 770,-17 0-1025,15 0 992,4 0-800,-21 19 544,2-19-160,0 0-128,17 0 480,-17 0-928,-3 0 1025,5 0-1122,-4 0 1218,-16 18-1026,16-18 738,-14 0-610,-21 0 321,16 19 32,-16-3-352,19 3 769,-19 0-866,0-1 1122,0 18-1089,0-18 1024,0 20-800,0-3 641,0-17-449,0 1 160,0-2 321,0 1-673,0-18 1057,0 19-1186,0-19 1186,0 0-1313,-19 18 1025,3-18-705,-5 19 448,2-19 225,-16 17-513,0-17 704,-4 18-1216,5-18 1313,-24 0-1409,25 0 1152,-20 0-992,15 0 672,3 0-384,-4 0-128,6 0 448,14 0-736,0 0 768,1 0-1537,-1 0 672,0 0-1953,19 0-289,0 0-4676</inkml:trace>
  <inkml:trace contextRef="#ctx0" brushRef="#br0" timeOffset="286641.395">20444 15235 6726,'-19'0'2883,"19"19"-1154,0-19-1473,0 35 1826,0-16-1441,0 35 288,0-17-801,0-2-288,19 21 608,-19-21-928,18 19 1120,-18 2-1216,0-21 960,17 3-1697,-17-20 448,19-1-1505,-19 1-865,16-18-2018</inkml:trace>
  <inkml:trace contextRef="#ctx0" brushRef="#br0" timeOffset="287260.4304">20624 15217 6085,'0'-19'1730,"0"19"-1474,19 0 641,-1-16-513,1 16 417,14 0-481,25 0-191,-23 0 383,19 0-384,2 16 705,-21 3-1249,2-19 1088,-3 18-1088,5-18 928,-20 0-864,16 0 448,-19 0 96,3 0-480,-19 0 608,0 0-1024,21 0 1248,-21 0-1152,0 0 832,0 19-929,0-19 929,16 35 97,-16-16 63,0 18 385,0-2-865,0 19 1089,0-16-1538,0 15 1474,0-15-1121,19-3 864,-19 2-672,0-18 321,0-3 63,0 3-160,0 0 673,0-19-1185,-19 18 1217,19-1-993,-37-17 992,18 18-1184,-16-18 801,-21 19-161,4-19-288,-6 0 385,7 0-674,-22 0 770,19 0-1121,15 0 1152,6 0-1345,-4 0 1026,18-19-1090,0 19-64,3 0-384,16-18-1057,0 18-513,0-17-4676</inkml:trace>
  <inkml:trace contextRef="#ctx0" brushRef="#br0" timeOffset="287741.4578">21332 14798 4003,'0'56'2595,"0"-2"352,0 0-1122,0 19 513,0 1-1697,0-1 640,0-1-1441,0 19 801,0-18-801,0-1 256,0 1 128,0-20-544,0-15 768,0-3-1089,0-16 609,0-1-2050,0-18-576,0 0-4453</inkml:trace>
  <inkml:trace contextRef="#ctx0" brushRef="#br0" timeOffset="288304.4901">21297 14672 3491,'19'-18'2690,"-3"18"-1248,-16 0-417,17 0 993,22 0-1730,-4 0 609,1 18-1025,1-18 384,0 0-64,-4 19-320,7-19 640,-22 18-864,15-18 1057,-12 17-962,-2-17 770,-3 0-769,3 19 448,0-1-288,-3 1 288,5 16 641,-21 21-609,16 17 961,-16-1-608,19 0 287,-19 1-799,0 18 671,0-18-576,0-1 257,0 1 255,0-1-511,0-18 767,0-17-1184,0-2 1185,0 3-1345,0-20 1152,0-1-960,0-17 673,-19 18-321,19-18-128,-37 19 448,2-19-832,0 19 1249,-21-19-1474,2 0 1442,-19 16-1410,36-16 1058,-17 0-1026,19 0-384,-4 0-864,6-16-1827,-5-22-992</inkml:trace>
  <inkml:trace contextRef="#ctx0" brushRef="#br0" timeOffset="288717.5137">20154 15635 2178,'16'0'3139,"-16"0"-673,0 35-1057,0 3 961,0 15-1889,0 20 1120,0-1-1440,0 1 735,19-17-543,-19 16-353,0-18 512,17-17-1088,3-1 768,-20 1-1698,17-21 1,-17 3-3492,19-19-2113</inkml:trace>
  <inkml:trace contextRef="#ctx0" brushRef="#br0" timeOffset="289549.5613">20226 15743 7751,'17'-17'1377,"-17"17"129,19 0-578,16 0 514,21 0 95,16 0-800,1 0 512,18 0-832,0 0 800,0 0-1506,-18 17 1282,13-17-1249,6 18 801,-18-18-577,1 0-97,-21 0 482,-1 19-834,1-19 1058,-17 19-1186,17-19 1250,-18 16-1282,1-16 1122,0 19-737,-20-19 288,20 0 160,-18 0-577,-1 0 930,-1 0-1122,-17 0 1314,16 0-1442,-16 0 1314,0 0-1057,0 0 672,0 0-288,0 0-193,0 19 610,21-19-770,-21 18 1058,19-18-1346,-3 19 1378,-16-19-1218,19 16 994,-19 3-769,0 0 640,19-1 224,-19 18-576,0 1 1121,0 17-1377,0 18 1281,0-18-1377,0 18 1056,0-16-1088,16-2 768,-16 0-384,0-17-160,21-18 705,-21 0-1058,0-3 1154,0-16-1154,0 0 1218,0 0-1090,0 0 994,0 0-577,-21 0 128,-14 0 0,-19 0-576,0 0 1024,-20 0-1216,-17 0 1408,-19-16-1344,2 16 1280,-2-19-992,19 19 801,-19-19-289,3 1 32,16-1 609,20 2-1217,-1-1 1216,-3-1-1312,40 19 1473,-19-18-1441,33 18 896,-12 0-768,33 0 320,0 0 32,0 0-865,0 0 961,0 0-1441,0 0 672,0 0-2049,0-17 448,0 17-2114,33-19-3171</inkml:trace>
  <inkml:trace contextRef="#ctx0" brushRef="#br0" timeOffset="290636.6235">20897 15670 6822,'0'0'1505,"0"0"-223,19 0-578,-19 19 738,14 0-866,7 16-320,-21 2-159,19-18-226,-1 16 738,1 2-737,-19-2 1537,0 3-672,15-3 704,-15 2-576,0-2 224,0 3-96,0-1-448,0-2 127,0 19-672,0-17 609,-15 17-962,15-17 930,0-1-865,0 1 672,0-2-384,0-16 64,0 18 128,0-37-416,0 19 673,0-19-930,0 0 865,0 0-928,0 0 544,0 0-801,0 0 353,0 0-161,0 0-320,0 0-288,0 0-2306,0 0-5286</inkml:trace>
  <inkml:trace contextRef="#ctx0" brushRef="#br0" timeOffset="293477.786">22658 15598 15790,'35'18'3171,"-35"-18"-1153,0 19 385,0-19-834,0 0 545,0 0-1826,0 0 673,0 0-1569,0 0 1120,0 0-1024,0 0-289,0 0-736,18 0-2147,1 0-1825,0 0-3908</inkml:trace>
  <inkml:trace contextRef="#ctx0" brushRef="#br0" timeOffset="293734.8006">23219 15726 17552,'20'-18'4132,"-20"18"-1794,0 0-1441,0 0 993,0 0-801,0 0-801,0 0 32,0 0-1441,0 0 577,0 0-2211,0 0-896,19 0-2211,16 0-1505</inkml:trace>
  <inkml:trace contextRef="#ctx0" brushRef="#br0" timeOffset="293928.8117">23712 15726 17168,'0'-18'3811,"0"18"-2241,0 0 1152,0 0-1761,0 0-32,0 0-1217,0 0 96,0 0-1121,16 0-1762,1 0-1217,3 0-2723</inkml:trace>
  <inkml:trace contextRef="#ctx0" brushRef="#br0" timeOffset="294136.8237">24093 15761 13356,'0'0'8296,"0"0"-7207,0 0 801,0 0-1666,0 0 449,0 0-1282,0 0-864,0 0-2115,0 0-1376,0 0-3364</inkml:trace>
  <inkml:trace contextRef="#ctx0" brushRef="#br0" timeOffset="299862.1511">21459 12837 3235,'0'0'1473,"0"0"-929,0 0 610,0 0-97,0 19 448,0-19-864,0 0-65,0 0-95,0 19 63,0 16 737,0 21-640,0 16 608,0 19-736,0-2 800,-19 3-769,19-1 129,0 0-257,0 0-127,-17-19 127,17 1-544,0-1 544,0-18-768,0 2 800,0-21-896,0-16 832,0 0-736,0-19 96,0 0-545,0 0-961,0 0 33,0 0-1058,0 0-512,17-54-2755</inkml:trace>
  <inkml:trace contextRef="#ctx0" brushRef="#br0" timeOffset="300658.1966">21514 12692 448,'0'0'1185,"0"0"-192,0 0-224,0 0 448,19 0-897,-19 0 257,17 0-513,-1 0 833,24 0-769,-22 0 288,15 0-31,7 0-225,-24 0 128,22 0-512,-22 0 544,5 0-640,-5 0 672,3 0-672,0 0 608,-3 19-512,1-19 288,3 0 96,-20 19-448,19-19 480,-19 0-576,19 16 736,-19-16-608,0 19 544,0 0-160,0 18 705,0 17-321,0 18-63,0 19 31,0 17-288,-19-17 353,19 0-737,-19-18 960,19 18-992,-20-19 769,20 19-577,0-18 256,0-19-96,-17 2-192,17-3 384,0-15-544,-16-3 769,16-16-770,0-19 674,0 18-513,-19-18 640,19 0-63,-19 0-65,3 17 33,-5 1-545,-14-18 608,0 19-704,-21 0 801,21-3-834,-5 3 738,7 0-673,-4-19 320,18 18-64,1-18-96,-18 0 288,18 0-704,1 0 832,-2 0-896,-18 0 832,21 0-1152,-3 0 351,19 0-1216,-19 0-1058,19 0-2081</inkml:trace>
  <inkml:trace contextRef="#ctx0" brushRef="#br0" timeOffset="302186.2841">22040 12802 64,'-18'0'480,"18"0"193,0 0-705,0 0 384,0 0-512,0 0 352,0 0-192,0 0 64,0 0 320,0 0-127,0 0 479,0 0-351,0 0 512,0 0-705,0 0 384,-17 19-384,17-19 97,0 16 95,-18 3-128,18 0 161,0-1-609,0-1 608,0 1-352,0 20 449,-21-3-578,21-16 386,0 18-417,0-21 0,0 3 160,0 0-897,0-1-320,0-1-1185,0 2-193</inkml:trace>
  <inkml:trace contextRef="#ctx0" brushRef="#br0" timeOffset="303078.3351">22040 12802 64,'19'0'960,"-19"0"-383,17 0 1153,3 0-97,16 0-223,-1 0-418,21 0-735,-5 0 736,7 0-929,-6 19 352,4-19-576,-19 16 352,-1 3-64,1-19-224,-4 19 416,6-19-512,-20 18 545,16-18-674,0 0 770,3 17-802,-1-17 578,-23 18-257,26-18 0,-22 0 192,-18 0-513,19 19 770,-19-19-738,0 0 706,0 0-513,0 0 480,0 0-384,0 0 288,0 0-64,0 19-192,0-19 289,17 0-449,-17 16 448,0-16-576,0 0 640,16 19-672,-16-19 576,0 0-448,0 0 64,0 0-33,0 0 33,0 19 833,-16-1-833,-1 17 608,-20-16-640,18 18 609,-2-20-514,7 20 162,-5-18 63,19-3-192,-18 3 192,-1 0-448,0-1 672,19 1-768,-18-2 864,18-17-832,0 18 608,-17-18-352,17 19 160,-18-19 192,1 0-160,-2 0 705,-20 0-513,6 0 481,-4 0-673,-17 0 833,0 0-801,-2 0 224,0-19 161,4 19-417,-6-18 160,25 1-352,-4 17 641,20-19-1026,-3 19 1026,3 0-994,17 0 545,0 0-896,0 0-289,0-18 64,0 18-1153,0 0-641,17 0-2274</inkml:trace>
  <inkml:trace contextRef="#ctx0" brushRef="#br0" timeOffset="303438.3556">22858 13111 2594,'0'18'1025,"0"-18"384,0 17 65,0 39 512,0-21-1506,-18 21 193,18 16-898,0-36 289,0 1-512,0-2-1794,0 2-1313</inkml:trace>
  <inkml:trace contextRef="#ctx0" brushRef="#br0" timeOffset="303978.3866">22950 12928 2049,'16'0'449,"3"0"384,-3 0 512,3 0 481,18 0-1186,0 0-63,-1 0-33,1 0-191,-2 0 415,2 0-800,17 0 705,-19 0-833,21 19 608,-22-19-608,23 0 256,-21 19-128,-20-19 32,5 16 160,-2 3-736,-19 0 1056,0 18 129,0 17 384,0 18-833,0-18 577,-19 2-737,19-2 160,-21-19 0,21 21-320,0-37 576,-16 16-736,-1-17 800,17-1-864,-19 2 768,19-1-448,-18-18 417,-21 19-225,5-19-32,-3 0 480,-17 0-448,0 0 449,1 0-801,-3 0 928,20-19-736,-19 19 193,36-18-258,-16-1-255,16 19-961,19 0-1025,0-17-1058,0-1-4355</inkml:trace>
  <inkml:trace contextRef="#ctx0" brushRef="#br0" timeOffset="304256.4025">23693 13092 2370,'19'-19'2786,"-19"19"-896,0 0-128,0 0-705,0 0 256,0 19-929,0 18 417,0 17-1057,0 0 800,0 2-992,0-2-64,0 0-994,0-17-1473,0-2-2146</inkml:trace>
  <inkml:trace contextRef="#ctx0" brushRef="#br0" timeOffset="304802.4337">23693 12982 2754,'35'-16'1890,"-35"-3"224,37 19-481,1 0-319,-5-19-1058,23 19 449,-2 0-737,1 0 512,-3 0-576,-12 0 576,11 0-223,7 19 127,-22-19-32,17 0-416,3 0 545,-21 0-738,3 0 770,-22 0-897,3 0 704,-2 0-576,-17 19 288,0-19 576,0 16 129,0 22 128,0-1-641,0 17 481,0 0-801,0-1 704,0 3-736,0-2 512,0 0-320,-17-17 65,17 1 127,0-22-480,0 3 672,0-1-832,0-18 864,0 17-736,0-17 864,-19 0-511,19 0 447,-16 0 33,-22 0-641,-15 0 512,-1 0-736,-2 0 864,0 0-1024,-14 0 832,16-17-896,-2-1 480,2 18-897,17-19 32,-1 19-993,20 0-1281,1 0-2819</inkml:trace>
  <inkml:trace contextRef="#ctx0" brushRef="#br0" timeOffset="305455.4711">23819 14219 11178,'-35'18'-416,"35"-18"-1410,0 0 545,0 0-2787</inkml:trace>
  <inkml:trace contextRef="#ctx0" brushRef="#br0" timeOffset="305634.4813">24111 14310 12203,'0'0'1858,"0"0"-1602,0 0 1121,0 0-736,0 0-1154,0 0-1472,17 0-3108,18 0-1505</inkml:trace>
  <inkml:trace contextRef="#ctx0" brushRef="#br0" timeOffset="305786.49">24509 14382 6149,'0'0'5189,"0"0"-3395,0 0 288,0 0-449,0 0-832,0 0-801,0 0-448,0 0-2307,0 0-2049</inkml:trace>
  <inkml:trace contextRef="#ctx0" brushRef="#br0" timeOffset="306371.5235">21187 14417 4420,'-16'92'-128,"-5"-55"640,2 17-448,19 0 0,0 1-128,0-19-1601,0 1-1474</inkml:trace>
  <inkml:trace contextRef="#ctx0" brushRef="#br0" timeOffset="306894.5534">21206 14436 448,'54'-19'929,"-17"1"1313,-2 1-1153,21-1 448,-4-20-768,4 22 384,14 16-256,5-19-224,-3 19-97,19 0-287,0 0 223,1 0-704,-20 19 576,19-3-736,-18 3 608,-38 18-832,0-2 608,-14 3-96,-3 16-1,-18-17 610,0 17-481,0-19 769,-18 2-865,18 0 480,-21-1-672,2-18 512,19 1-320,-16-3-32,16-16 417,-17 19-321,-20 0 704,0-1-992,-17 1 1153,-19-19-993,20 17 961,-1-17-737,-4 0 448,6 0-127,-4 0-289,2-17 224,-18-2-672,18 1 800,0-1-832,17 0 801,0 3-994,18 16 65,19 0-1122,0-19-1024,0 19-2019,37-18-2177</inkml:trace>
  <inkml:trace contextRef="#ctx0" brushRef="#br0" timeOffset="307166.5688">22477 14455 7879,'15'0'1730,"-15"0"-161,0 0-896,0 0 480,0 0-961,0 0-160,0 18 160,0 18-192,0 36 321,0-18-834,0 20 513,0-20-1537,0 0 287,0 2-1985,0-2-64</inkml:trace>
  <inkml:trace contextRef="#ctx0" brushRef="#br0" timeOffset="307638.5959">22583 14455 3779,'0'-19'2274,"19"0"-1761,1 19 992,-1 0-544,16-18-128,38 18 160,-1 0-865,1 0 993,-1 18-929,1 1 897,-1 0-1217,-16 16 801,-4-16-801,-13-1 416,-4 1-256,-16-19-192,-3 16 352,-16 3-576,19-19 608,-19 19-416,0-1 928,0 18-736,0 1 545,-19 17-545,19-17 96,-16-2 64,-3 2-416,1-1 768,-18-18-768,16 20 929,-13-22-833,-23 3 1120,2-19-703,-2 18 383,2-18-95,-2 0-97,4 0 129,-6 0-801,25 0 672,-4-18-1057,18 18 609,-16-19-1249,17 19-192,1 0-1090,-2-16-1184,-1 16-3204</inkml:trace>
  <inkml:trace contextRef="#ctx0" brushRef="#br0" timeOffset="307931.6126">23475 14635 2818,'19'0'6919,"-19"0"-5318,0 0 577,0 0-1153,0 0 513,0 0-1410,0 19 256,0 18-352,0 17 64,0-1 321,0 22-834,0-21 642,0 0-1314,0-17 160,0-2-1378,0 2-287,0-18-2146,17-2-193</inkml:trace>
  <inkml:trace contextRef="#ctx0" brushRef="#br0" timeOffset="308387.6387">23548 14509 7046,'0'0'1634,"0"0"352,0 0-993,0 0-449,19-19 97,34 19-449,-15 0 641,16 0-769,18 0 448,-20 0-736,4 0 672,-2 0-544,1 19 481,-3-19-161,6 0-192,-6 0 192,-13 0-352,-3 0 448,-20 0-672,-16 18 929,21 1-642,-5 16 674,-16 2-417,0-1-32,19 1-32,-19 17-288,0-36 577,0 17-930,-19 3 1090,3-20-833,-5 1 832,-14 16-672,-21-16 608,4 16-255,-6-16 287,6-1 1,-3-18-545,-16 19 480,15-19-800,21 0 640,-4 0-1249,22 0-64,1 0-1313,16 0-1569,0 0-3877</inkml:trace>
  <inkml:trace contextRef="#ctx0" brushRef="#br0" timeOffset="308683.6556">24436 14654 8071,'19'-19'2915,"-19"19"-1346,0 0-544,0 0 833,0 19-1025,0 18 128,-19 17-1185,19-1 512,0-15-352,-16 16-289,16-17-191,0-2-833,0 2 416,0-18-1345,0-2 640,0-17-1057,0 0 513,0 0 160,0 0-512</inkml:trace>
  <inkml:trace contextRef="#ctx0" brushRef="#br0" timeOffset="309183.6843">24472 14782 448,'0'-37'3427,"20"18"-928,-20 19-353,35-17-929,-16-1 288,-2-1-832,20 1 96,0-1-769,17 19 416,-17-17-480,15 17 256,-13 0 160,-3 0-288,-1 0 449,2 0-673,-18 17 640,14-17-832,6 0 704,-4 19-576,1-19 416,-16 0-256,16 18 32,-18-18 160,1 19-384,-19-19 608,16 18-480,-16-18 993,0 17-801,0-17 481,0 19-385,0-1 352,0-18-127,0 19-321,0-19 672,0 16-640,0 3 993,-16 0-1089,-3-1 801,1 1-673,-18 16 705,16-16-577,-16 0 161,1-3 63,-4-16-480,6 19 545,-23-19-705,2 18 800,-2-18-1056,4 19 864,15-19-704,-17 0 320,17 17-192,18-17-577,-16 0-63,16 0-1346,1 18 32,1-18-2307,-3 0-2946</inkml:trace>
</inkml:ink>
</file>

<file path=ppt/ink/ink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42:33.106"/>
    </inkml:context>
    <inkml:brush xml:id="br0">
      <inkml:brushProperty name="width" value="0.05292" units="cm"/>
      <inkml:brushProperty name="height" value="0.05292" units="cm"/>
      <inkml:brushProperty name="color" value="#FF0000"/>
    </inkml:brush>
  </inkml:definitions>
  <inkml:trace contextRef="#ctx0" brushRef="#br0">12438 12746 7719,'0'0'1377,"-18"0"-1409,18 0 320,0 0 513,0 0 512,0 0-63,0 0-1122,0 0 416,0 0-704,0 0 1153,0 0-320,0 0 448,0 0-417,0 0 129,0 0 160,0 0-448,-21 0 480,21 0-705,0 0 641,0 0-865,0 0 576,0 0-607,0 0 223,0 0-64,0 0-192,0 0 384,21 19-480,32-19 897,3 19-833,-2-19 673,19 18-833,-1-18 576,17 19-256,2-19-128,-16 0 192,16 0-416,-19 0 673,1 0-994,-1 0 1058,-20 0-1058,4 16 962,-21-16-674,2 0 354,1 0-33,-3 0-288,2 0 640,1 19-608,-5-19 896,6 0-1088,-4 0 929,0 0-898,3 19 706,-1-19-481,-4 0 96,-12 0 224,-3 18-512,1-18 640,-19 0-833,17 0 1058,-17 0-1025,0 0 832,16 0-736,-16 0 544,0 0-192,0 0 0,0 0 256,0 0-512,0 0 800,21 0-992,-21 17 1056,0-17-960,19 0 672,-19 0-416,0 0 96,0 0 161,0 0-418,0 0 674,0 0-898,0 0 930,0 0-1282,0 0 577,0 0-1346,0 0-864,0 0-1538,0-54-2562</inkml:trace>
  <inkml:trace contextRef="#ctx0" brushRef="#br0" timeOffset="1976.113">12328 10060 4388,'-20'-18'2434,"3"18"-544,17 0-1025,0 0 768,0 0-384,0 0 225,0 0-1026,0 0 65,0 0 159,0 0-191,0 0 736,0 0-929,0 0 897,0 0-961,0 0 673,0 0-801,0 0 385,0 0-225,17 0 128,22 0 225,13 0-673,-13 0 544,15 0-832,-17 0 897,17 0-834,0 0 578,-17 0-546,17 18 353,-17-18 1,-20 0-354,18 0 546,-14 0-802,-21 0 737,0 0-1121,16 0 65,-16 0-1667,19 0-1857,-19-18-5797</inkml:trace>
  <inkml:trace contextRef="#ctx0" brushRef="#br0" timeOffset="2621.15">13254 10114 4452,'19'19'7207,"-19"-19"-5670,0 0 161,0 0-321,0 0 192,0 0-480,18 0-160,15 0 160,7 0-736,14 0 544,-19 0-1122,2 0 866,0 0-993,-1 0 704,-18 0-544,20 0-32,-22 0-481,1 16-897,3-16-31,-1 0-2275,16 19-3683</inkml:trace>
  <inkml:trace contextRef="#ctx0" brushRef="#br0" timeOffset="3260.1864">14652 10133 4612,'-17'0'4516,"-1"0"-2882,18 0-321,-21 0 385,21 0 351,0 0-831,0 0-129,0 0-833,0 0 865,0 0-1089,0 0 705,0 0-769,0 0 961,39 0-193,-4 0-63,19 0-161,2 16-416,-21-16 417,3 0-833,-5 0 768,23 0-1281,-19 0-160,0 0-1505,-2 0-2146,-16 0-8137</inkml:trace>
  <inkml:trace contextRef="#ctx0" brushRef="#br0" timeOffset="4325.2473">11131 11549 6181,'0'0'2787,"0"0"-1698,0 0 448,0 0-576,15 0 961,6 0-993,-3 0 480,18 0-864,-18 0 672,19 0-512,-20 17-129,20-17 193,17 0-577,-17 18 417,15-18-962,4 0 898,-21 0-1058,21 0 513,-2 0-1505,-17 0-481,1 0-2242</inkml:trace>
  <inkml:trace contextRef="#ctx0" brushRef="#br0" timeOffset="4973.2844">13853 11404 8808,'0'-18'4452,"0"18"-3139,0 0-576,0 0 1089,16 0-225,5 0-191,33 0-834,-17 0-480,17 0 577,2 0-833,-3 18 608,1-18-896,0 0 672,-17 0-1313,-1 17-32,1-17-1281,0 0-1154,-20 19-4868</inkml:trace>
  <inkml:trace contextRef="#ctx0" brushRef="#br0" timeOffset="5444.3114">14762 11603 11755,'0'-37'4804,"-19"37"-3042,19 0 1089,-19 0-1282,19 0 385,0 0-1474,0 0 545,0 0-1057,0 0 673,0 0-545,0 0 96,0 0 160,0 0-544,0 0 769,19 0-929,18 0 1088,-2 0-1120,3 0 960,-5 0-960,6 0 256,-4 0-545,1 0-1409,1 0-1601,0 0-4517</inkml:trace>
</inkml:ink>
</file>

<file path=ppt/ink/ink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44:39.508"/>
    </inkml:context>
    <inkml:brush xml:id="br0">
      <inkml:brushProperty name="width" value="0.05292" units="cm"/>
      <inkml:brushProperty name="height" value="0.05292" units="cm"/>
      <inkml:brushProperty name="color" value="#FF0000"/>
    </inkml:brush>
  </inkml:definitions>
  <inkml:trace contextRef="#ctx0" brushRef="#br0">10984 4775 3843,'-16'0'-352,"16"0"1505,0 0-480,0 0-257,0 0 1185,0 0-928,0 0 608,0 0-1537,0 0 1025,0 0-929,-21 0 736,21 0-512,0 0-96,0 19 449,-16 16-770,-20 3 1026,18 15-929,-22 20 1345,26-1-961,-5-18 769,19 2-993,0-2 480,0-17-160,0 17-448,0 0 736,0-17-1024,19-2 1217,-5-16-1794,-14 0 704,21-1-1985,-2-1-897,-1 20-2499</inkml:trace>
  <inkml:trace contextRef="#ctx0" brushRef="#br0" timeOffset="316.018">11513 5065 6758,'0'19'608,"0"-19"-447,0 19 255,0-3 513,0 21 833,0-1-1666,0 20 768,-19-3-1344,19 1 1217,0 2-1250,0-2 417,0 0-1345,0-17-2179,0-18-2560</inkml:trace>
  <inkml:trace contextRef="#ctx0" brushRef="#br0" timeOffset="532.0304">11455 4757 11178,'-15'18'-673,"15"-18"1762,0 0-2017,0 0 319,0 0-1185,15 0-1345,3 0-640</inkml:trace>
  <inkml:trace contextRef="#ctx0" brushRef="#br0" timeOffset="840.048">12237 5519 7431,'0'19'608,"0"18"385,-16-21-384,-5 22 1312,2-3-1504,3 21 832,-1-21-1697,-1-16 1024,-1 18-992,-2-21-321,5 3-2082,16 0-4387</inkml:trace>
  <inkml:trace contextRef="#ctx0" brushRef="#br0" timeOffset="1208.069">13364 4920 7238,'0'0'1089,"0"0"-1185,0 19 128,0-2 1442,0 20-770,0 0 193,0 17-1089,0 18 897,0 1-1154,-21-1 1154,21-18-1218,0-16-95,0 15-2115,-19-15-3042</inkml:trace>
  <inkml:trace contextRef="#ctx0" brushRef="#br0" timeOffset="1517.0868">13146 4448 7655,'17'0'1697,"-17"0"-896,0 0 352,0 0-1153,0 0 1025,0 0-1697,19 0 191,-1 0-1056,15 0-2467,7 19-1313</inkml:trace>
  <inkml:trace contextRef="#ctx0" brushRef="#br0" timeOffset="1957.1119">14236 4647 2306,'0'0'608,"0"37"2435,0-1-609,0 38-352,0-20-672,0 18-802,0 1 449,0-19-1409,0 18 1153,-19 1-1346,19-17 1058,-19-3-1730,-18 1-129,2-16-1825,0 15-2786</inkml:trace>
  <inkml:trace contextRef="#ctx0" brushRef="#br0" timeOffset="2692.1539">13399 5320 384,'0'0'608,"0"0"385,0 0 257,0 19-1186,0-19 1153,0 16-769,0 3 897,0-19-1152,0 19 1024,0-1-897,0-18 385,-17 17-33,-1 1-319,18 1 576,-21 18-1122,2-20 1315,5 2-1571,-23 18 1218,18-21-1057,-2 3 864,7 18-480,-5-20 128,1-17 353,-1 18-737,2 1 1217,-3-19-1121,3 19 1057,-18-3-1346,16-16 1154,-20 19-1185,24 0 640,-22-1-128,19 1-448,-3-19 928,21 0-1120,0 0 1185,0 0-1923,0 0 97,0 0-3331,0-19-3492</inkml:trace>
  <inkml:trace contextRef="#ctx0" brushRef="#br0" timeOffset="5925.3388">9477 9060 1377,'0'0'833,"0"0"-962,0 0 866,0 0-320,0 0 1825,0 0-993,0 0 481,0 0-1058,0 0 513,0 0 0,0 0-480,0 0 800,0 0-1152,0 0 992,0 0-1665,0 0 1185,0 0-1026,0 0 1186,19 0-160,18 0-160,15 0 480,6 0-1185,-7 0 993,5 0-1249,-2 0 1345,21 0-1442,-22-19 1090,39 19-865,-20 0 352,1 0 0,-1 0-448,17 0 769,-33 0-1026,16 0 1282,-16 0-1538,-2 19 1442,-2 0-1217,4-1 928,-2-18-576,2 19 96,-5-19 448,7 0-896,-6 0 1216,4 0-1505,-2 0 1634,-17 0-1473,0 0 1312,-1 0-1088,1 0 544,-20 17-32,1-17-448,-1 0 896,3 0-1152,16 18 1408,-18-18-1472,17 0 1344,-16 0-1216,-19 0 864,0 0-384,19 0-64,-19 0 448,0 0-960,0 0 1216,0 0-1633,0 0 1506,0 0-2083,0 0 577,0 0-2274,0 0-2402</inkml:trace>
  <inkml:trace contextRef="#ctx0" brushRef="#br0" timeOffset="7072.4045">13090 9060 1857,'-35'0'1442,"15"0"-321,20 0 1025,0 0 448,-19 0-1056,19 0 544,0 0-1442,0 0 930,0 0-1154,0 0 929,0 0-832,0 0 31,0 0-159,0 0-513,0 0 992,0 0-896,39 0 1442,15 0-1667,19 0 1379,18 0-1475,18-19 962,-1 19-481,2-16-96,-2 16 384,-17-19-896,18 19 1120,-17 0-1344,15 0 1505,3 0-1474,-19 0 1314,17 0-1026,-17 0 449,-21 0 64,23 19-480,-39-19 929,17 0-1186,-32 16 1378,-4-16-1538,0 0 1442,-14 0-1250,-21 0 961,17 19-608,-17-19 192,0 0 385,0 0-898,0 0 1250,0 0-1474,0 0 1538,0 0-1506,0 0 1314,0 0-930,0 0 353,0 0 128,0 0-576,0 0 1056,0 0-1280,0 0 1441,0 0-1506,0 0 1025,0 0-1313,0 0 160,0 0-864,0 0-706,0 0-415,0 19-4165</inkml:trace>
  <inkml:trace contextRef="#ctx0" brushRef="#br0" timeOffset="50308.8775">21225 10369 1089,'-19'0'4804,"0"0"-5445,19 0 609,-16 0 97,16 0 1024,0 0 576,0 0-672,0 0 256,0 0-896,0 0 575,0 0-799,0 0 831,0 0-639,0 0 544,0 0-353,0 0-160,0 0 193,0 0-577,0 0 673,0 0-770,35 0 1443,19 0-994,2-19 545,16 19-801,17-18 384,0-1-95,2 19-353,3-17 512,-3 17-800,-19 0 864,19-18-960,-20 18 832,20 0-768,0 0 544,-17 0-256,15 0-64,-18 18 256,3-18-480,1 17 704,-5 2-896,-14-19 832,17 18-832,-3-18 832,-14 19-704,17-19 352,-18 0 64,-1 0-257,0 0 450,-17 0-642,-1 0 738,1 0-834,-21 0 929,3 0-800,0 0 640,-1 0-288,1 0-32,-19 0 192,15 0-512,3 0 832,3 0-896,-3 0 928,1 0-960,14 0 864,7 0-704,-5 19 448,0-19-96,21 0-224,-21 0 512,21 16-736,-21-16 896,0 0-960,3 0 992,-1 19-896,-20-19 608,1 0-192,19 0-128,1 0 320,-3 0-576,2 18 769,15-18-674,-13 0 834,13 17-962,-31-17 674,14 0-481,-16 19 192,-1-19 32,17 0-257,-16 0 353,0 18-928,-3-18 640,3 0-1186,-2 0-319,-17 0-2499,20 0-4260</inkml:trace>
  <inkml:trace contextRef="#ctx0" brushRef="#br0" timeOffset="80153.5846">19609 14763 5989,'-20'19'545,"20"-19"-705,0 0-257,0 0 1442,0 0 961,0 0-513,0 0-544,0 0-929,0 0 801,0 0-801,0 0 769,0 0-737,0 0 352,0 0-352,0 0 96,20 0 289,-3 0-257,2 0 416,-1 0-832,-1 0 897,1 16-705,1-16 832,0 0-768,16 0 289,2 0-33,-2 0-192,19 0 416,2-16-704,-21 16 769,21-19-930,-4 19 962,-13-18-897,15 18 704,-17 0-416,17 0 96,-21 0 128,7 0-352,-5 0 673,2 0-834,0-19 930,-1 19-865,1 0 640,-2 0-512,-16 0 288,-3 0 0,3 0-224,18 0 545,-18 0-802,0 0 770,-5 0-738,25 0 770,-3 0-769,20 0 672,-3 0-224,1 0-128,2-17 128,-2 17-448,0 0 704,2 0-832,-21 0 896,19 0-864,2-18 736,-3 18-608,-17 0 352,18 0 0,20-19-256,-20 19 480,0 0-736,18-18 897,-18-1-930,2 19 866,16-17-770,-18 17 641,19-18-352,-19-1 0,20 19 224,17-19-480,-18 3 737,18 16-738,-19-19 802,1 19-930,-1-18 898,-1 18-673,3-19 352,-20 19 64,19-17-384,-1-1 544,-18 18-640,2-19 768,-21 19-928,21 0 960,-21-19-800,2 19 608,-18 0-416,16 0 96,0 0 192,-16 0-448,18 0 705,-3 0-898,5 0 994,-2 0-994,-4 0 802,-12 0-578,-2 19 289,16-19 64,-17 0-288,20 19 513,-22-19-706,22 0 770,-22 18-802,21-18 834,-18 0-802,0 17 546,14-17-289,-15 0 64,3 0 192,-4 19-449,1-19 642,-18 0-802,19 0 770,-2 0-930,-17 18 769,18-18-544,-18 0 384,19 0-128,-19 19-353,0-19 161,0 0-1121,0 0 352,0 16-1858,0-16-352,0 0-4837</inkml:trace>
  <inkml:trace contextRef="#ctx0" brushRef="#br0" timeOffset="83156.7562">9841 14562 320,'0'0'833,"0"0"-97,0 0 129,0 0-865,0 0 545,0 0-449,0 0 608,0 0-479,0 0 415,0 0-255,0 0 31,0 0 161,0 0-577,0 0 448,0 0-768,0 0 608,0 0-640,19 0 672,0 0-448,-3 0 256,1 0 96,22 0-256,-4 0 320,3 0-384,-3 19 545,19-19-706,2 0 578,-5 0-578,24 0 450,-19 0-193,14 0-32,-14 0 224,-4 19-545,22-1 642,-18-18-706,-2 36 834,0-18-770,-17 1 578,-4-1-418,7-1 290,-5-17-65,-16 0-161,-3 19 450,21-19-610,-18 0 642,0 0-770,-3 0 770,22 0-609,-20 0 512,19 0-384,-22 0 32,24 0 320,-20 0-448,16 0 544,-18 0-705,3 0 770,-20 0-770,17 0 129,-17 0-1377,19 0-1634</inkml:trace>
  <inkml:trace contextRef="#ctx0" brushRef="#br0" timeOffset="84268.8199">11983 14654 608,'-17'-19'384,"-2"19"321,19 0 64,0-17 960,-18 17-768,18 0 353,0 0-1090,0 0-32,0 0-96,0 0-192,0 0 352,18 0-416,1 0 929,-2 0-673,38 0 641,-19-18-577,38 18 448,-22 0-383,23 0-161,-22 0 160,18 0-384,-13 0 480,14 0-640,-1 0 672,3 0-608,-20 0 544,19 0-512,-36 0 320,17 0-64,-21 0-160,25 0 352,-25 0-480,6 0 608,-4 0-736,1 0 1088,20 0-223,-5 0 160,7 0-609,-25 0 32,25 0 320,-22 0-576,-1 0 512,-17 0-608,1 0 736,-19 0-768,0 0 832,0 0-351,0 0 351,0 0 33,0 0-385,0 0 256,0 0-800,-19 0 352,1 0-1986,-1 0-1313,3 0-5221</inkml:trace>
  <inkml:trace contextRef="#ctx0" brushRef="#br0" timeOffset="85932.915">15505 14726 6277,'-93'0'-448,"41"0"768,-4 0-416,4 0 1153,-20-17-192,-3-1-192,3-1 63,-19 19-415,2-18 479,-21-1-768,2 19 577,17-35-545,17 16 577,-18-16-737,39-21 256,-20 2-192,19 0-128,17-18 128,20-1-289,-1-1 706,18 20-738,0-19 930,18 1-929,-1-19 640,20 18-576,-18 1 288,16-1 128,2 1-256,17-1 256,-19-18-545,21 19 738,17-19-834,-17 37 833,16-19-704,1 17 384,-1 21-320,17 17 63,-16-1 65,1 19-96,-1 0 544,-1 37-544,1-2 544,-19 21-544,18 17 608,-20-19-512,6 18 320,-6 1-160,3 18 0,-19-19 320,3 1-672,-4-1 736,-35 1-736,19-17 800,-19-3-768,0 1 704,0 2-352,-19-2 257,-16-19-1,-4 21-96,3-2 449,1 0-641,-21 2 800,21-2-832,-19-1 801,-2-15-705,3-3 512,17 2-415,-20-18-97,21 16 352,-2-35-640,2 19 416,16-19-865,19 0 129,-19 0-1442,19 0 224,0-19-2146</inkml:trace>
  <inkml:trace contextRef="#ctx0" brushRef="#br0" timeOffset="93702.3595">10187 15708 1569,'0'-19'448,"0"19"-416,-18 0 321,18 0 95,0 0-63,0 0 31,0 0-736,0 0 640,0 0-672,0 0 672,0 0-544,0 0 416,0 0-192,0 0 32,0 0 448,0 0-159,0 0 511,0 0-447,0 0 736,0 0-769,0 0 513,0 0-641,0 0 225,0 0-289,0 0-256,0 0 352,0 0-544,0 0 640,0 0-768,0 0 640,0 0-544,0 0 448,0 0-320,0 0 63,0 0 258,0 0-386,0 0 449,0 0-576,0 0 672,0 0-576,0 0 608,0 0-544,18 0 320,-1 0 0,-1 0-192,-16 0 353,21 0-450,-2 0 514,-1 0-674,-1 0 642,-1 19-514,3-19 450,2 0-322,-21 0 65,16 0 225,-16 0-482,19 18 642,-19-18-738,0 0 802,19 0-770,-3 0 546,-16 0-322,19 17 194,-1-17-33,-18 0-193,19 0 450,0 0-610,-19 0 706,18 18-770,-18-18 738,15 0-674,-15 0 642,0 0-449,0 0 64,21 0 224,-21 0-353,0 0 482,18 0-610,1 0 738,-3 19-609,-16-19 416,17 0-352,2 0 224,1 0 0,-3 0-192,2 19 416,-19-19-608,35 0 640,-19 0-704,-16 16 704,21-16-480,16 0 416,-18 0-256,-5 0 0,26 19 161,-22-19-322,18 0 578,1 19-769,-21-19 704,22 0-576,-3 0 608,-16 18-544,18-18 512,-4 0 1,-12 0-321,16 0 416,-20 0-704,1 0 737,-1 0-738,3 0 802,-3 0-801,2 0 512,-19 0-288,18 0 128,-1 0 192,1 0-512,1 0 609,18 0-738,-18 0 866,14 0-865,7 0 672,-5 0-480,2 0 224,-2 0 32,-16 0-320,16 0 608,-16 0-768,-1 0 768,1 0-832,0 0 928,14 0-800,-13 0 608,-1 0-352,-2 0 0,18 0 289,-17 0-450,20 0 610,-1-18-738,-2 18 770,2 0-801,-1 0 672,1 0-544,0 0 384,-20 0-64,18 0-160,2-19 384,1 19-672,-22 0 800,21 0-800,-18 0 864,0 0-864,14 0 704,-12 0-480,16 0 128,-21 0 192,3 0-480,18 0 705,-20 0-834,1 0 930,1 0-962,14 0 866,-12 0-674,16 0 417,-20 0-31,20 0-161,0 0 416,-20 19-832,18-19 960,-14 0-960,-5 0 928,22 0-800,-22 18 672,22-18-384,-20 0 64,19 0 224,-3 0-288,-14 0 513,15 0-802,1 0 834,1 19-962,0-19 834,-18 0-577,16 0 352,2 0-64,-18 0-224,-5 0 448,26 0-672,-22 0 768,-1 0-768,18 0 800,-16 0-800,-1 0 640,1 16-384,18-16 64,-20 0 192,2 0-416,-1 0 672,20 19-768,-22-19 800,1 0-864,22 0 736,-22 0-544,18 0 448,-17 0-256,20 0 0,-1 0 353,-20 0-738,20 0 866,-19 0-898,18 0 930,-20 0-834,5 0 706,14 0-578,-35 0 225,19 0 129,-1 0-386,-1 0 738,-17 0-962,0 0 962,21 0-930,-21 0 962,0 0-898,16 0 674,-16 0-289,19 0-128,-19 0 416,18 0-672,-1 0 832,-17 0-896,17 0 896,-17-19-832,0 19 704,0 0-480,0 0 224,0 0 64,0 0-288,0 0 576,0 0-672,0 0 897,0 0-834,0 0 706,0 0-673,0 0 416,0 0-480,-17 0-577,-18 0-416,0 0-1506,-3 0-736,1 19-4933</inkml:trace>
  <inkml:trace contextRef="#ctx0" brushRef="#br0" timeOffset="95402.4566">14960 15708 7943,'0'-19'128,"0"0"-320,0 19 704,0 0-896,0 0 1313,0 0-673,0 0 193,0 0-481,19 0 352,-2 0 224,3 0-287,-3 0 704,1 0-705,20 19 801,-3-19-865,2 0 641,-2 19-993,3-19 448,-3 0 0,19 18-192,-17-18 289,0 0-610,17 17 834,-19-17-929,1 0 960,3 0-896,-4 0 608,0 18-416,21-18 128,-21 0 577,40 0-577,-21 0 513,18 0-994,1 0 994,-1 0-1026,-1 19 770,-13-19-514,14 0 225,-18 19 97,-21-19-290,25 16 546,-25-16-770,7 19 898,-5-19-994,17 0 1058,-13 0-865,-4 0 608,2 0-192,19 0-128,-23 0 192,7 0-512,-5 0 801,0 0-898,2 0 898,1 0-834,-3 0 802,19 0-770,-19 0 482,2 0-97,17-19-128,-17 19 384,19 0-673,-23-16 802,7 16-898,-5 0 898,-19 0-865,24 0 768,-24 0-480,22 0 128,-3 0 160,2 16-480,-4-16 832,7 0-864,-5 19 928,-17-19-1056,20 0 928,-20 19-800,18-19 512,-18 18-128,-1-18-192,4 0 544,-21 19-800,16-19 864,3 0-960,-1 0 1024,-1 16-896,20-16 736,-18 0-576,16 19 224,-18-19 192,1 19-576,20-19 800,-20 0-864,17 0 960,-16 18-960,0-18 800,18 0-640,-21 0 384,1 0-96,22 0-128,-20 0 448,-2 0-768,-1 0 928,23 0-992,-3 0 992,-18 0-928,18 0 736,-18 0-416,19 0 96,-18 0 160,-4 0-448,5 0 672,-1 0-800,0 0 1024,-19 0-1088,16 0 864,-16 0-672,0 0 512,19 0-288,-19 0-128,0 0 352,0 0-673,0 0 898,0 0-866,0 0 962,0 0-834,0 0 673,0 0-512,0 0 256,0 0 96,0 0-512,0 0 736,0 0-928,0 0 704,0 0-1121,0 0 545,0 0-1506,0 0-320,0 0-2275,0 0-2592</inkml:trace>
  <inkml:trace contextRef="#ctx0" brushRef="#br0" timeOffset="105588.0393">9804 16671 4868,'-16'0'2659,"-3"-19"-1570,19 19-641,0 0 865,0 0-1056,0 0-129,0 0 32,0 0-320,-19 0 800,19 0-95,0-19 768,-16 19-736,-3 0 800,-18 0-801,18 0 513,-16 0-672,14 0-33,-12 0 129,-4 19-225,18 0 128,-18-3-768,20 3 961,-1-1-1026,18 20 738,-17-22-610,17 22 321,0-3 96,0 2-224,0 17 321,17-17-450,1-2 514,-1 3-642,20-20 642,-18-18-578,-1 17 513,1-17-512,-4 0 192,3 0 32,3 0-352,-2-17 608,-3-20-961,3 2 1153,-3-3-832,-16 20 704,21-17-512,-21 16 288,0 0 128,0 1-384,0 1 512,0 17-608,0 0 672,0 0-800,0 0 864,0 0-736,19 0 512,-19 0-64,16 0 64,-16 17 321,38 1-641,-22 1 672,3 0-896,18 16 768,-2-17-1088,2 1 351,-18 16-928,16-16-448,3 18-609,-3-2-1410,2-35-2370</inkml:trace>
  <inkml:trace contextRef="#ctx0" brushRef="#br0" timeOffset="107660.1578">10767 16724 128,'0'0'512,"0"0"-288,0 0 609,0 0-481,0 0 289,0 0-257,0 0 321,0 0-289,0 0-159,0 0 319,0 0-640,0 0 577,0 0-513,0 0 576,0 0-704,0 0 705,0 0-97,0 0-63,0-18-65,0 18-96,-21-19 128,5 19-287,-1 0 671,-1-16-928,18 16 673,-19-19-481,2 19 352,-22 0 128,22 0-159,1 0 416,-3 0-834,-20 0 642,24 0-193,-3 0 449,-20 19-1057,38-3 608,-18-16-384,-1 19 160,19-1-31,-16-18-258,16 19 418,0 0-642,-19-3 738,19 3-706,0 18 674,0-20-673,0 1 512,0 20-320,0-22-97,19 3 450,-3-1-546,3 1 513,-19-19-512,18 19 416,1-19-640,0 0 576,-1 0-353,-3 0 1,24 0 192,-20 0-384,14-19 608,-14 0-705,1 1 865,-3-17-960,2 16 704,-1-18-417,-1 20 321,-17-20-288,0 18 352,0 3 96,0-22-352,0 20 672,0 18-608,0-19 544,0 3-608,0 16 768,0 0-416,0 0 321,0 0 63,0 0-256,0 0 385,0 0-737,0 0 512,0 0-1025,0 0 994,0 0-578,16 0 482,5 16-161,-2 21-96,-1-18 160,1 16-961,-5-16 32,26 18-2306,-22-2 0,18-16-832</inkml:trace>
  <inkml:trace contextRef="#ctx0" brushRef="#br0" timeOffset="108559.2093">11204 16051 9416,'0'-16'1121,"0"16"-800,0 0-225,0 16 1441,0 22-1441,0 15 769,17 3-769,1 17 769,-1-1-513,3-18 129,-20 19-33,17-1-352,2-16 577,-19-2-929,18 0 832,-1-17-992,-17-2 800,18-16-608,-18 18 288,0-37-64,0 17-96,0-17 352,0 0-672,0 0 384,0 0-673,0 0 673,0 0-769,0 0 705,0 0-224,0-17 96,0 17 320,0-18-288,0-1 416,0-16-672,0-3 864,0 20-832,0-17 640,19-3-288,-19 20-32,19-18 224,-1 18-288,-18-1 384,19 3-544,-4-3 608,3 0-576,3 19 544,-2 0-480,-3 0 480,-16 0-32,35 0 96,-35 0 129,21 19-417,-2 0 640,-19-3-672,0 3 609,16-1-673,-16 1 544,0 16-640,0-16 384,0 16 289,-16-16-481,-3 18 320,-2-2-352,5 3 577,-3-20-930,3 17 898,-3-16-737,-2 0 416,3-19-480,18 16-97,-15-16 1,-4 0-641,19 19-32,-18-19-1089,-1 0 64,19 0-3395</inkml:trace>
  <inkml:trace contextRef="#ctx0" brushRef="#br0" timeOffset="119637.8428">10311 17631 1985,'-51'0'-320,"32"0"480,19 0-224,-21 0 449,21 0-578,0 0 225,0 0-448,0 0 96,0 0 128,0 0-97,0 0 545,0 0-544,0 0 993,0 0-513,0 0 417,0 0-385,0 0 481,0 0-385,0 0-192,0 0 128,0 0-480,0 0 672,0 0-704,0 0 608,0 0-544,0 0 609,0 0-225,0 0 160,0 0 97,0 0-385,0 0 576,0 0-512,0 0 993,0 0-1024,0 0 767,-16 0-735,16 0 159,-17 0-320,-1 0 288,-1 0 128,0 0-384,19 0 801,-35 0-865,16 0 705,1 0-673,1 19 576,-22 0-544,22-19 320,-18 18 97,16-1-449,-1 2 640,3-1-832,17 1 929,-16 16-961,-3 2 640,19-1-608,0 19 640,0-19-416,19 20-160,14-21 448,-13 2-640,18-2 608,-5 3-672,6-20 576,-4-1-801,-16 1 545,-2-18-416,1 0 256,20 0 31,-20-18-63,-1 1 384,-1-1-448,-16-20 864,21 3-896,-21-2 800,0 2-576,0-3 545,0 3-321,0-2-161,0 0 194,0 20-322,0-2 642,0 1-738,0 18 642,0-19-642,0 19 706,0 0-673,0 0 288,0 0-289,19 0 129,-1 0 609,-1 19-161,18-1 513,2 18-994,1 1 738,-3 0-929,21-20 448,-23 1-897,25 20-865,-25-22-2498,23 3-1377</inkml:trace>
  <inkml:trace contextRef="#ctx0" brushRef="#br0" timeOffset="120222.8764">11221 17596 6694,'-36'-18'1505,"18"18"-1857,-18 0 1025,18 0-609,-1 0 608,1 18-512,-1 1 65,-16-3-97,16 22-417,19-3 738,-19 21-769,19-2 960,0 0-704,0 1 833,0-19-769,0 1 224,38-2-160,-22 2-192,22-1 128,-1-36-448,-19 18 287,18-18-767,-18 0 767,1-18-383,-2-18 608,1-1-32,-18-17 128,0 0 0,0-1-352,0 1 384,0 18-320,0 18 737,0-1-225,0 19 865,0 0-896,0 0 287,0 0-127,0 37-449,0-20 224,0 20-608,17 17 960,20 2-1056,0-21 896,-2 19-1216,40 2-513,-21-21-2595,16 3-1986</inkml:trace>
  <inkml:trace contextRef="#ctx0" brushRef="#br0" timeOffset="121120.9277">11821 17269 1089,'-91'-54'576,"54"36"-1217,1-1 1250,-1 0-193,21 19 225,-3 0 160,-2-16-481,21 16 801,-16 0 353,16 0 800,0 0-1377,0 0 640,0 16-1153,0 3 449,16 53 32,24 20 64,-5 17 32,0-1-513,21 2 193,-23-19-994,25-19 834,-23 19-929,0-37 800,-14 0-512,-4 2 160,1-21 64,1 3-192,-19-20 352,0-1-705,17-17 513,-17 0-1313,0 0 352,0 0-576,-17-35 1697,17-21-352,-19-17-96,1-16-65,18-2-223,0 18 512,0 18-449,0-18 834,0 38-770,18-2 706,18 1-642,-18 36 97,1 0 288,18 0-64,-20 0 737,-1 0-769,24 0 928,-22 36-735,-1 1 543,-1 17-704,-16 0 577,0 1-321,0-1 224,0 0-31,0-17-513,-16 17 640,-19-16-1024,16-22 640,-18 3-1602,20-1 450,-20-18-1379,0 0-1953</inkml:trace>
  <inkml:trace contextRef="#ctx0" brushRef="#br0" timeOffset="121616.956">13001 17306 10217,'0'0'929,"-18"0"128,-1 0 256,1 0-384,-3 0-96,-12 17-705,14 2 1057,0 18-832,-18-2 960,21 2-1089,16 17 769,-19 0-513,2 2 353,17 16-32,0-18-545,17 19 385,2-19-641,-3 1 704,21-1-1024,1-16 705,16-3-706,1-17 385,-1-18-704,17 0-738,3-53-415,-1-3-1218,-3-52-513,-14-2-5828</inkml:trace>
  <inkml:trace contextRef="#ctx0" brushRef="#br0" timeOffset="122521.0077">8350 16743 8039,'0'35'2402,"0"-35"-1857,0 0 800,0 0 257,0 0-161,0 0-768,21 19-385,16 0 1089,-3 16-672,21 37 416,-1 3-1121,21-3 512,-21 17-864,0-16 769,1 1-770,-19-20-351,-1 19-353,21-20-801,-38 3 288,1-20-1793,16 1-1377</inkml:trace>
  <inkml:trace contextRef="#ctx0" brushRef="#br0" timeOffset="122778.0224">8769 16851 9288,'-19'18'353,"-14"1"255,-4 16 129,16 2 768,4 17-960,-18 19-481,17-17 192,-1 16-576,0-18 736,3 19-928,16-20 223,-19 3-1728,19-2-450,-19-17-2914</inkml:trace>
  <inkml:trace contextRef="#ctx0" brushRef="#br0" timeOffset="123289.0518">8607 17795 10185,'0'0'1890,"0"0"-321,0 0-832,0 0 993,0 0-1442,0 0 160,0 0-800,0 19 448,19 35 257,14 1-289,6-1 576,-3-16-832,-1 15 769,4-17-930,-4-18 866,3 20-866,-22-38 578,21 18-321,-18-18-33,-4 0 33,5 0-576,17-18 928,-20-1-897,0-18 1218,22 1-1026,-22-1 770,1 2-513,1-2 256,-19 1-257,0-1-447,0 2 320,16-2-1218,-16 1-288,0 18-1761,0-1-2467</inkml:trace>
  <inkml:trace contextRef="#ctx0" brushRef="#br0" timeOffset="123611.0702">8988 17996 8071,'0'0'3171,"0"0"-2306,0 19-385,0-3 129,0 21 352,19 17-577,16 2 385,-18 17-801,1-20 897,3 1-673,-4 2 449,1-2-577,1-19 288,-19 3-192,16-3-224,-16-17 352,0 1-704,0-19 672,19 19-1537,-19-3 128,0-16-1570,19 0-448,-19 19-2946</inkml:trace>
  <inkml:trace contextRef="#ctx0" brushRef="#br0" timeOffset="133606.6419">12399 18286 3907,'0'0'224,"0"0"865,-17 0 289,17 0-321,0 18-385,-16-18-127,16 0 320,-19 0-769,0 19 833,-1-19-673,3 17 769,1-17-865,-22 18 513,22 1-65,-24 0-223,7-1 479,-4-1-671,0 1 479,1 1-640,18-19 737,-19 19-705,1-3 545,18 3-545,1-19 192,-4 19-128,3-19-192,1 0 416,-1 18-608,1-18 737,-2 17-642,19-17 642,-20 0-545,20 0 352,-19 18-160,19-18-96,-14 0 160,-5 19-352,-18 0 737,18-19-769,2 16 832,-20 3-736,2-19 545,14 19-353,-14-19 320,0 0-96,-4 18-416,5-18 545,-22 0-641,21 19 736,-19-19-896,-1 16 832,19-16-576,-3 19 384,-13-19-192,15 0 33,2 19 255,-19-19-608,17 0 768,1 0-896,-22 0 832,25 0-736,-4 0 608,0 0-448,2 18 256,-1-18 1,16 0-257,1 0 448,2 0-672,1 0 832,-3 0-928,19 0 800,-18 0-640,18 0 416,-21 0-192,6 0 0,-3 0 288,-1 0-512,-18 0 672,18 0-864,-16-18 928,0 18-864,14-19 736,-14 19-608,18 0 352,-1-19 0,-1 19-320,-2 0 480,5-16-672,-1 16 928,-20-19-960,18 1 800,-16-1-704,-2-16 544,20-3-352,-39 3 32,21-21 224,-21 2-545,2-18 610,17-1-674,2 1 705,0 18-640,-5-2 832,24 21-704,-3-2 352,3 18 0,16 3-320,-19-3 416,-2 0-769,21 1 898,-18 1-802,18-2 673,-15 1-512,-4-19 544,19 20-384,-18-2-1,18-18 386,-19 20-610,1-1 770,18-1-802,0 1 833,-19 18-704,19-19 480,0 19-416,0 0 192,0 0-96,0 0-321,0 0 641,19-17-512,18-1 704,-19-1-864,34-16 960,4-2-800,19 1 608,-5-1-288,21 0-32,0 2 256,0 16-480,19-16 672,-19-2-736,-2 18 800,2 2-800,1-20 704,-22 18-544,23 1 288,-20-17 64,-1 16-352,1-16 480,-20 16-544,20-18 704,-17 20-864,16-1 864,-1 18-736,-15-19 544,-3 0-288,3 3-32,-4 16 320,4-19-544,-37 0 704,18 19-864,-18 0 928,16-18-928,-17 18 736,-18 0-576,17 0 287,-17 0-31,0 0-416,0 0 640,0 0-736,0 0 896,19 0-672,-1 0 768,1 18-768,14 20 640,6-3-288,-3 2 0,-1 17 224,4 0-544,15 0 864,-19 2-928,21 16 1025,-2-18-770,-17 18 674,15 1-609,-15-17 288,1-2-32,-5 0-192,6 1 577,-4 18-833,3-1 1024,-1 1-1088,-2-19 993,-18 0-834,20 20 546,-19-20-385,1-19-32,14 2 320,-12-1-608,-2-18 736,-19 1-800,18 0 832,-18-19-800,0 0 672,0 0-544,0 0 384,0 0 32,0 0-352,0 0 577,0 0-770,0 0 770,0 0-770,0 0 770,0 0-770,0 0 706,0 0-417,0 0 0,0 0 352,0 0-480,0 0 640,0 0-800,-18 0 832,-1 0-960,-18 0 800,20 0-576,-2 0 256,1 0-32,1 0-481,17 0 385,-20 0-1153,3 0 448,17 0-1249,-19 0-480,3 0-3396</inkml:trace>
  <inkml:trace contextRef="#ctx0" brushRef="#br0" timeOffset="138143.9013">9932 17596 4900,'0'19'2114,"0"-19"-1185,0 0-32,0 0-577,0 0 1250,0 0-994,0 0-191,0 0-33,0 0-512,0 0 640,0 0-768,0 0 864,0 0-864,0 0 865,0 0-513,19 0 961,16 0-385,-18 0 97,22-19-32,15 19-513,0-18 833,0 18-1185,20-19 800,-1 2-768,-3-1 673,5-1-705,16 0 160,17-16 192,-17 17-384,18-20 608,-20 3-736,21 17 736,0-18-768,16-1 864,-35 18-1024,17-16 832,-17 17-416,0-1 64,0-16 224,-20 16-512,22 0 832,-2 1-960,0 1 960,-18-1-928,-3-1 832,21 19-768,-16-19 448,-3 3 0,-1-3-320,3 0 608,-1 1-832,-3 18 928,-14-19-896,17 3 864,-18 16-928,-21-19 608,5 19-256,-23 0 0,20 0 320,-36 0-544,20 0 704,-20 0-832,17 0 960,2 0-800,-19-19 672,18 19-672,1 0 416,-19 0-64,14 0-192,7 0 512,16 0-768,-18 0 864,-5 0-864,-14 0 736,19 0-929,-19 0 930,21 19-161,14 16 0,-16 21 481,16-21-609,2 21 672,-18 17-864,16-19 865,2 18-1025,-18-18 960,16 18-736,2 1 320,-18 1 161,16-1-417,-18-19 672,1 18-896,1-35 1025,-19-1-1218,19 1 1218,-19-2-1153,0-16 768,18-19-480,-18 18 96,0-18 192,0 0-576,0 0 896,0 0-992,0 0 1088,0 0-992,0 0 928,0 0-736,0 0 417,0 0-33,0 0-192,0 0 480,0 0-704,0 0 993,-18 0-1122,-38 0 1026,4 0-1186,-20 0 962,-3 19-609,2-2 224,-16-17 160,-20 18-608,18 1 960,-17 16-1024,-2-16 1056,0-1-1088,-16 1 896,14 16-736,5-16 544,-20 18-192,20 17-192,-20-19 576,17 2-896,1-1 993,18 1-1122,2-18 1153,14 16-992,21-35 736,-18 18-352,18 1 0,0-19 256,-2 0-576,19 0 864,-17 0-1024,0 19 992,19-19-864,-23 0 832,25 16-768,-23-16 544,21 0-192,-3 19-192,1-19 544,2 0-736,0 0 832,-5 19-992,26-19 992,-23 0-800,-3 18 640,7-18-512,-4 0 224,20 17 128,-22-17-512,6 18 800,-4 1-928,16-19 992,-12 19-960,14-19 832,0 16-608,1-16 320,-1 0 128,3 19-384,16-19 480,-19 0-768,19 0 992,-19 0-960,19 0 832,0 0-736,0 0 672,-16 0-480,16 0 160,-21 19 96,2-19-416,19 0 768,-16 0-832,-19 0 864,16 0-992,-2 18 864,-12-18-576,15 0 288,-1 0 32,-18 0-256,20 0 480,-2 19-672,-16-19 864,17 0-992,-3 0 992,4 16-768,17-16 608,0 0-512,0 0 64,0 0 320,0 0-608,0 0 768,0 0-800,0 0 896,0 0-1056,-16 0 800,16 0-608,0 0 416,-19-16 64,0-40-96,-18-17 352,2 1-800,16-19 896,-18 18-896,21 19 928,-3 1-864,0-3 704,-16 21-512,14-3 160,5-16 192,-3 36-480,19-17 672,-16-3-800,-3 3 960,-2-2-1056,3 0 896,3 1-672,-4-1 352,19 2 0,-18-2-192,18 18 512,-19-16-832,19 16 864,-18 0-865,18 3 834,-19-3-834,19 1 641,0-1-320,0 2 64,0 17 128,0 0-448,0-18 832,0 18-1088,0 0 1184,0 0-1024,0 0 896,0 0-800,0 0 576,0 0-128,0 0-224,0 0 512,0 0-897,0 0 930,0 0-1186,0 0 929,0 0-1281,0-19 352,0 19-1089,0 0-928,0 0-1122,56-19-2723</inkml:trace>
  <inkml:trace contextRef="#ctx0" brushRef="#br0" timeOffset="141259.0795">14834 17342 16335,'19'-19'2787,"-57"2"-3908,3-1 1697,-2-1-320,-19 0 1666,4 1-1602,-6 1 321,25-1-513,-25 18 32,6 0 321,17-19-513,-21 19 672,2 0-896,17 0 1057,-17 19-1185,17-1 896,20-1-672,-20 1 512,37-18-160,-16 38-384,16-3 512,0 37-704,0-16 929,16-2-1026,21 0 1058,-3-17-962,5-18 578,13-3-322,-13-16-31,15 0 64,0 0-769,0-53 513,2-20-1121,-19-18 1345,-4 0-1282,6-17 1026,-39-2-481,0 3 705,0 16 32,0 0-225,0 18 578,-18 1-514,18 16 898,0 20-865,-21 18 1120,21 18-831,0 0 799,0 0-607,0 0 127,0 0 160,0 0-384,0 37 577,0 17-993,0 18 1057,0 20-705,21-1 800,-3-19-1056,-1 1 256,1-1-384,20 1-737,-3-1 32,2 1-1313,17-1 192,-19 0-1410,21-16 321,-21-20-1665</inkml:trace>
  <inkml:trace contextRef="#ctx0" brushRef="#br0" timeOffset="141663.1027">15323 17288 16271,'0'18'3587,"0"-18"-3715,0 0-897,0 0 1474,0 0-257,18 0 448,38-18-1120,-2-1 768,0-35-800,2-2 223,-4 21-95,-34-19-289,3 17 545,-21 18-640,-21 3 1921,3-3-1281,-18 19 800,-19 0-416,3 19 866,-6 35-450,25-1-31,-23 20 672,37 18-929,3 0 834,16-18-1347,0-1 770,16-18-1218,21 2 610,19-40-1475,17 3-640,-1-19-1377,17-54-2979</inkml:trace>
  <inkml:trace contextRef="#ctx0" brushRef="#br0" timeOffset="141992.1214">16248 16451 10057,'-70'-35'1185,"31"16"-256,6 19 1762,-5 0-609,18 0-513,-14 19-1089,16-1 417,18-1-1121,-19 39 897,19-2-577,0 18 833,0 19-289,0 19-223,0-2 191,19 2-544,14-3 865,-14 3-1153,1-19 833,-1 0-994,0-18 866,-19-1-802,0-18 353,0-17-128,0-1-640,0-18-97,0 1-1666,0-19-543,-19 0-2596</inkml:trace>
  <inkml:trace contextRef="#ctx0" brushRef="#br0" timeOffset="142164.1313">15669 17178 4260,'0'-73'8584,"0"73"-7848,18-18 706,1 1 1088,14-1-1825,6-20-97,34 22-1056,-19-22 640,37 20-1473,0-17 64,0 16-1954,0 0-1538</inkml:trace>
</inkml:ink>
</file>

<file path=ppt/ink/ink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47:57.310"/>
    </inkml:context>
    <inkml:brush xml:id="br0">
      <inkml:brushProperty name="width" value="0.05292" units="cm"/>
      <inkml:brushProperty name="height" value="0.05292" units="cm"/>
      <inkml:brushProperty name="color" value="#FF0000"/>
    </inkml:brush>
  </inkml:definitions>
  <inkml:trace contextRef="#ctx0" brushRef="#br0">9187 12113 256,'0'0'512,"0"0"97,0 0 288,0 0-513,0 0 353,0 0-545,0 0 352,0 0-447,0 0 287,0 0 32,0 0 385,0 0 128,0 0-385,0 0 129,0 0-769,0 0 416,0 0-576,0 0 320,0 0-320,0 0 544,19 16-64,-1-16-31,1 19 607,0-19-672,16 18 513,-17-18-705,1 0 416,16 19-192,-18-19 257,4 17-353,-3-17 288,-1 0 97,18 0-225,-16 0 256,18 18-576,-19-18 673,1 0-641,14 0 448,-12 0-448,-2 19 384,-3-19-63,3 0-161,18 19 352,-18-19-448,-3 0 448,3 18-608,16-18 609,-16 0-577,18 0 480,-18 0-576,14 17 384,6-17-96,-4 18-256,3-18 544,-3 19-704,2-19 800,-2 0-704,3 0 576,-3 0-448,2 0 384,0 0-256,-20 0 193,18 0 31,2 0-352,1 0 480,-3 0-704,2 0 768,-18 0-672,14 0 576,-12 0-480,16 0 288,-21 0-32,20 0-224,-16 0 480,-3 0-640,20 0 801,-20 0-802,-1 0 578,5 0-546,-2 0 514,-1-19-257,1 19-129,-5 0 386,7 0-417,-21-18 544,19 18-672,-1 0 704,-18-17-576,17 17 512,-17 0-512,0 0 288,19 0-32,-19 0-192,0-18 384,0 18-576,0 0 384,0 0-1473,0 0-897,0 0-3363</inkml:trace>
  <inkml:trace contextRef="#ctx0" brushRef="#br0" timeOffset="1156.0661">13273 12075 2498,'-19'0'1505,"19"0"-159,0 0 63,0 0 545,0 0-865,0 0 0,-21 0-352,21 0-289,0 0 257,0 0-289,0 0 673,0 0-801,0 0 705,0 0-833,0 0 385,0 0-417,0 0-128,0 0 224,0 0-256,21 0 641,-2 0-737,18 0 672,-4 19-832,6-19 736,-3 19-544,-1-3 224,2-16-96,0 0-96,-1 19 289,1-19-546,-2 0 674,2 0-674,-18 0 674,16 0-642,0 0 546,3 0-289,16 0 416,1 0-224,-3 0-224,4 0 384,-2 0-640,2 0 736,16 0-736,-18 0 672,2 0-544,-2 0 288,-17 0-64,17-19-96,-21 19 449,7-16-610,11 16 706,-11-19-801,13 19 768,-15-19-704,-3 1 544,2 18-416,-2-17 224,19-2-32,-37 19-288,22-18 512,-22 18-576,1 0 704,-18 0-960,19 0 544,-2-19-1313,-17 19-866,20-18-1376,-20 1-2563</inkml:trace>
  <inkml:trace contextRef="#ctx0" brushRef="#br0" timeOffset="2339.1338">7572 9768 448,'-19'-16'1025,"19"16"-224,0 0 128,0 0-353,0 0 289,0 0-257,0 0-127,0 0 192,0 0-513,0 0 192,0 0-384,-16 0 320,16 16-544,-21 22 544,-14-3-384,18 21 192,-20-2-64,16-1-128,7 3 320,-5-20-384,0 17 481,19-15-674,-18-1-319,18-21-1378,0 3-449</inkml:trace>
  <inkml:trace contextRef="#ctx0" brushRef="#br0" timeOffset="2752.1574">7298 9913 864,'0'0'801,"0"0"-769,0 0-128,0 0 160,0 0-256,0 0 416,21 19-448,-21 18 736,0-2-480,0-16 161,0 18-33,0-1-128,17 1 64,-17-2-160,18 2 256,-18-18-512,19-3 640,0-16-448,16 0 288,-17 0-256,18 0 224,-1 0-64,-14-16-64,14-3-576,-17 1-1058</inkml:trace>
  <inkml:trace contextRef="#ctx0" brushRef="#br0" timeOffset="4752.2717">16994 10187 7463,'0'0'1953,"0"0"-415,0 0-545,0 0 1057,0 0-321,0 0-223,0 0-1186,-21 0 0,7 18 1,-5 17-257,0 21 640,1-20-639,-1 36 703,19-18-864,0-17 737,0 17-769,0-17 480,0 1-416,37-3 0,-18-17 224,0 1-544,16-19 384,2 0-801,-2-19 1089,3-18-864,-3 2 768,-17-21-480,-1 21 480,-17-21 64,0 2-32,0 19 353,0-21-545,-17 21 480,-1-3-800,-1 22 544,3-21-928,16 18 127,-21 0-1185,21 3-1441,0 16-800,0 0-3524</inkml:trace>
  <inkml:trace contextRef="#ctx0" brushRef="#br0" timeOffset="5180.2962">17447 10677 3491,'0'19'10442,"0"-19"-9353,0 0-64,0 0-96,0 0 224,0 0-385,0 0-1408,19-19 992,16-18-640,3 2 704,-1 16-768,-4 1 672,-12-1-480,-3 19 224,-1 0 224,1 0-256,-1 0 545,4 19-545,-3-1 673,-1 1-737,2 16 608,-1-16-672,-1-1 288,20 1-192,-18-19-128,16 0 320,-19 0-1056,5 0 511,16 0-1152,-3 0 352,5-19-1922,-4-18-1442,0 2-4035</inkml:trace>
  <inkml:trace contextRef="#ctx0" brushRef="#br0" timeOffset="5608.3208">18535 10332 8103,'0'0'2915,"0"0"-1634,0 0 1025,0 18-192,-15 20-800,15-3-193,-19 37-353,1 19 385,-1-18-800,19-19 255,0 18-736,-18-35 513,18-1-642,0-18 97,0 1-609,0-19-448,0 0-544,0 0-1635,0 0 802,18-37-1250,-18 1-768</inkml:trace>
  <inkml:trace contextRef="#ctx0" brushRef="#br0" timeOffset="5996.3429">18483 10423 10249,'0'0'2627,"0"0"-2115,0 0 65,0 0-65,0 0 257,0 0-1250,0 0 706,0 0-738,0 0 577,18 0 96,-18 0 321,19 35 31,-4-16 1,5 18 640,-1-2-801,0 2 833,-19 17-768,16-17 384,3-1-449,-19 1 160,16-2-384,-16-16-95,21-19 63,-4 18-513,1-18 834,1 0-834,14 0 834,-12-37-802,16 2 770,-4-2-546,-14-17 418,1-19-161,-1 19-128,0-20 224,-19 20-961,16 0 0,-16 0-2017,17 17-802,-17 2-4868</inkml:trace>
  <inkml:trace contextRef="#ctx0" brushRef="#br0" timeOffset="6204.3548">19081 10677 12363,'19'19'3235,"-19"-19"-2018,19 0 961,-1 0-1121,15 17 513,7 1-1346,-5-18-256,19 19 192,-17-19-1377,-2 0-512,2 0-2403,1 0-2050</inkml:trace>
  <inkml:trace contextRef="#ctx0" brushRef="#br0" timeOffset="6425.3675">19918 10568 11210,'0'0'4260,"0"0"-1697,0 0-65,0 18-768,-21 1 191,21 35-1184,-18 0 640,1 18-1345,-2 1 545,19-17-833,0-3 288,0 1-641,0-17-864,0-1-609,0-18-2018,0 20-1281</inkml:trace>
  <inkml:trace contextRef="#ctx0" brushRef="#br0" timeOffset="13180.7538">13743 13655 11883,'0'-18'3139,"0"-1"-2915,0 19-929,0 0 97,0 0 1857,0 0-32,0 0 192,0 0-1313,0 0 321,0 0-129,0 0 225,18 0 704,20 0-513,-1 19 417,17-1-896,0 1 768,2-19-1057,14 19 640,-14-19-640,16 16 352,-18 3-31,19-19-386,1 18 514,-20 1-705,19-19 768,-22 17-896,7-17 928,-23 18-1057,3-18 33,-3 19-1346,2-19-832,-22 0-1122,24 19-3587</inkml:trace>
  <inkml:trace contextRef="#ctx0" brushRef="#br0" timeOffset="13809.7898">16232 13637 14125,'0'0'1601,"-19"0"-2049,19-19 1313,0 19 736,0 0 417,0 0-1665,0 0 479,0 0-928,0 0 865,0 0-545,0 0 64,35 0 449,21 0-577,-4 19 481,39-19-897,-16 0 800,16 0-928,19 18 1121,-19-18-834,16 19 290,-15-19-129,-1 19-257,-4-19 418,-11 0-674,-3 16 673,-1-16-832,1 19 928,-1-19-1056,-20 0 671,-13 0-639,-4 0-225,-18 0 160,4 0-256,-21 0 289,0 0-1154,0 0-384,0 0-2851</inkml:trace>
  <inkml:trace contextRef="#ctx0" brushRef="#br0" timeOffset="22038.2605">18356 13655 8167,'-20'0'1217,"1"-18"-1953,19 18 928,0 0 320,0 0 1314,0 0-1313,0 0 31,0 0-448,19 0 481,1 0 864,16 0-800,-1 0 512,2 0-833,19 0 929,-21 0-928,38 0 704,-19 0-833,16 0 224,7 0-32,-5 0-287,1 18 479,-20-18-736,1 0 737,2 19-930,-2-19 930,-19 19-898,21-19 674,-21 0-417,19 16 128,2-16 96,-21 19-416,21-19 704,-37 0-800,14 0 864,-14 18-960,1-18 832,-3 0-576,-17 0 320,0 0-160,0 0-64,0 0 320,0 0-736,0 0 480,0 0-1153,0 0 192,0 0-1954,0 0-1185,0 0-6566</inkml:trace>
  <inkml:trace contextRef="#ctx0" brushRef="#br0" timeOffset="29402.6817">12747 15525 3843,'0'0'2691,"0"0"-2179,0 0 673,-19 0-512,19 0 1153,0 0-1186,0 0 321,0 0-993,0 0 352,0 0-191,0 0-97,0 0 608,0 0-672,0 0 1025,0-18-1057,0 18 1185,0 0-1025,0 0 801,0 0-449,0 0-63,0 0 191,0 0-576,0 0 929,0 0-1185,0 0 1281,0 0-1345,0 0 1024,0 0-800,0 0 481,0 0-129,0 0-256,0 0 608,19 0-736,-19 0 993,18 0-1249,-1 0 1185,2 0-1058,-19 0 834,16-17-577,5 17 64,-5 0 256,3 0-640,0 0 864,-3 0-1088,1 0 1345,22 0-1346,-39 0 1026,19 0-770,-1 0 417,-3 0-63,4 0-258,1 0 610,-1 0-866,16 0 1026,-18 0-1154,3 0 1186,16 0-1122,-18 0 898,15 0-545,-12 0 128,16 0 224,-4 0-513,7 0 770,-5 0-1026,19 0 1282,-17 0-1346,-18 0 1186,16 0-961,2 0 544,1 0-96,-22 0-192,1 0 544,22 0-865,-22 0 1122,1 0-1346,-1 0 1314,20 0-1090,-18 0 802,18 0-449,-20 0 64,20 0 288,0 0-577,-4 0 834,7 0-1090,-5 0 1346,21 0-1378,-21 0 1122,0 0-865,21 0 480,-21 17-32,2-17-224,-1 0 544,1 0-833,0 0 1026,-20 18-1282,20-18 1314,-4 0-1090,-12 19 834,16-19-513,-18 0 96,-5 0 256,26 0-545,-22 0 802,17 0-1058,3 0 1282,-3 19-1250,2-19 1058,-2 0-833,19 0 448,-19 0 0,3 0-321,-1 16 610,0-16-866,-2 0 1122,3 0-1282,-3 19 1154,21-19-962,-23 0 802,6 18-481,13-18 96,-15 0 160,1 19-545,-5-19 898,6 0-1090,-4 0 1218,-16 0-1346,18 0 1250,-18 19-994,16-19 609,0 0-128,-14 0-128,14 16 513,0-16-930,3 0 1090,-1 0-1250,-20 19 1410,38-19-1282,-38 0 961,20 0-544,-20 19 64,20-19 352,-18 0-640,-1 0 800,-3 0-992,4 0 1216,1 0-1216,-1 0 1056,0 0-864,-3 0 544,1 18-128,-17-18-288,18 0 640,3 0-896,-2 0 1088,-3 0-1216,3 0 1184,-3 0-1024,-16 0 864,21 0-544,-4 0 32,1 0 352,1-18-640,-19 18 928,0 0-1120,19 0 1216,-19 0-1216,0 0 1088,14 0-896,-14 0 576,21 0-160,-3-19-192,-18 19 576,19 0-864,-19 0 1056,0 0-1249,17 0 1314,-17 0-1217,0 0 992,0 0-608,0 0 160,0 0 64,0 0-737,0 0 737,0 0-1249,0 0 736,0 0-1665,0 0 417,0 0-994,0 0-480,0 0-3459</inkml:trace>
  <inkml:trace contextRef="#ctx0" brushRef="#br0" timeOffset="32438.8554">18137 15434 1985,'0'0'2114,"0"-16"-1409,-19 16-801,19 0 929,0 0 128,0 0 993,0 0-1154,0 0 481,0 0-928,0 0 384,0 0-129,0 0-192,0 0 513,0 0-768,0 0 703,0 0-832,19 0 1121,18 0-1153,-2 0 673,21-19-577,-4 19-64,-13 0 321,15 0-514,-18 0 642,1 0-898,0 0 1186,-22 0-1249,24 0 1024,-20 0-736,-3 19 384,19-19-96,-14 0-192,-4 0 545,20 16-898,17-16 1314,2 19-577,16 0 353,-20-1-1122,4-18 930,-2 17-609,-17-17 128,0 18 224,-4-18-576,7 19 896,-5-19-1056,2 19 1184,-2-19-1216,19 16 1088,-35-16-896,37 0 576,-23 19-256,6-19-64,-4 0 512,1 18-864,20-18 1120,-21 19-1280,2-19 1248,0 0-1184,17 19 992,-19-19-512,1 0 32,19 16 192,-17-16-480,16 0 832,1 19-1024,18-19 1184,-1 0-1248,-1 0 1120,3 19-896,-1-19 544,-3 0-96,5 0-288,-3 18 608,-1-18-832,20 0 928,-17 0-1152,-1 0 1152,-21 0-1121,22 0 930,1 0-546,-21 0 129,-1 0 288,18 0-544,-15 0 800,16 0-928,-16 0 1153,-2 0-1314,0 0 1153,2 0-864,-21 0 384,21 0-32,-21 0-192,0 0 512,-18 0-768,3 0 992,-1 0-1185,0 0 1250,-19 0-1122,16 0 930,1 0-577,4 0 64,-21 0 31,18 0-767,-1 0 351,1 0-1441,-18 0 32,19 0-4259</inkml:trace>
</inkml:ink>
</file>

<file path=ppt/ink/ink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2:49:35.9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definitions>
  <inkml:trace contextRef="#ctx0" brushRef="#br0">9970 7608 320,'0'0'897,"-19"0"-97,19 0-928,0 0 1634,0 0-706,0 0 65,0 0-897,-19 0 417,19 0 191,0 0 1,0 0 416,-20 0-897,20 0 672,0 17-1120,-17-17 993,1 19-769,-3-1 672,0 1-416,1 0 0,-1 16 289,3-17-513,-3 1 864,0-2-832,19 1 1057,-16 1-1281,16-1 929,0 1-834,-19-2 386,19 20-33,0-18-256,-21 16 448,21 2-672,0-20 896,-16 20-1024,16-18 1120,0-1-1088,0-1 865,0 1-674,0 20 257,0-22 225,0 3-610,0 0 898,0-1-1026,0-1 1122,16 1-1186,-16 1 1026,0 0-609,21-1 224,-21-1-64,19 1-128,-19 1 512,16-19-896,-16 19 864,19-19-896,0 16 1152,-3-16-1312,-16 19 1120,19-19-704,-1 0 480,20 0-128,-22 0-416,1 0 832,3 0-1024,-1 0 1152,16 0-1216,-18 0 1184,4 0-960,14-19 576,-17 3-128,18 16-224,-18-19 416,1 0-768,0 1 1025,-1 18-1122,-1-17 1089,-1-1-864,5-20 737,-21 20-289,19 1 288,-1-20-64,-1 18-576,-1-16 769,-16 16-866,19-16 994,-19 17-1122,21-20 1122,-21 20-961,0 1 608,0-20-128,0 18-96,0 3 481,0-3-802,0 0 834,0-16-1058,-21 16 1218,21 1-1185,-19-1 928,3 1-736,-1 1 128,-1-2 416,-1 1-736,-2-1 1088,5 3-1152,-1 16 1216,-1-19-1152,-1 0 800,0 19-736,1 0 576,-18-18-192,18 18-96,1 0 416,-1 0-704,-3 0 897,4 0-1250,1 0 1377,-22 0-1152,18 0 992,20 0-768,-17 0 64,1 0 32,16 0-577,-19 18 673,0 1-1634,19-19 385,-18 35-3363,18-16-2147</inkml:trace>
  <inkml:trace contextRef="#ctx0" brushRef="#br0" timeOffset="763.0437">10858 6844 9480,'-21'0'1218,"7"19"-65,14-19-545,0 0 706,0 0-1,0 37-769,-19-2 129,19 3-929,0 34 1217,-18-18-1250,18 2 1314,-19-21-1409,19 19 1089,0-17-705,0-2 160,0-16-32,0 18-512,0-20 832,0 2-1153,0-1 705,0-18-2178,0 0 352,0 19-2402,0-19-2658</inkml:trace>
  <inkml:trace contextRef="#ctx0" brushRef="#br0" timeOffset="1155.0661">10568 7244 5925,'0'0'1409,"0"0"-1729,0 0 1281,0 19 160,0 18 577,19-2-1506,-3 2-32,1-1 96,2 1-320,1-19 1057,-3 18-1441,2-18 1281,-1 1-1378,-1 0 1218,-1-3-930,-16 3 418,21-19-161,-21 0 160,19 0 512,-1 0-864,1 0 1345,-5 0-1473,7-19 1121,-2 3-1410,-1-3 1186,-1-18-1218,2 18-864,-19-16-2307</inkml:trace>
  <inkml:trace contextRef="#ctx0" brushRef="#br0" timeOffset="13540.7745">3507 4612 1409,'0'0'480,"0"18"898,0-18-514,0 0 129,0 0-608,0 0 640,0 0-385,0 0-159,0 17-193,0-17-192,0 0 481,0 19-673,0-19 736,0 18-928,16-18 832,-16 19-672,0-2 673,19 20-417,-2-19-64,3 18 320,-3-18-608,2 20 769,-1-3-962,15-17 898,-12 18-802,-2 1 738,-1 0-641,-18-2 160,19 3-769,-5-3-993,-14-17-1377,19 18-1536</inkml:trace>
  <inkml:trace contextRef="#ctx0" brushRef="#br0" timeOffset="13864.793">3797 4703 768,'-73'54'929,"36"-36"352,0 18-864,2 1 864,16-2-833,-18 2 385,20-18-448,17-2-65,-19 1-256,3 1-256,16 0 544,-19 16-1281,1-17 481,-3 1-1186,21 16-288</inkml:trace>
  <inkml:trace contextRef="#ctx0" brushRef="#br0" timeOffset="14156.8096">3797 4920 3267,'0'0'1217,"0"0"-224,18 0-1378,-18 0 834,17 0 95,18 0 673,4 0-1088,15 0 543,-18 0-832,19 0 384,-21 0-128,5 19-320,-4-19 576,0 0-1184,3 0-65,-20 17-2370</inkml:trace>
  <inkml:trace contextRef="#ctx0" brushRef="#br0" timeOffset="14508.8298">4304 4811 1761,'0'0'2659,"-19"0"-1026,19 0-1280,0 0-1,0 0-1025,19 0 962,18 0 127,-1 0-224,1 0 160,0 0-640,-20 18 673,18 1-898,-35 0 961,21-3-672,-21 3 609,0-1-161,-21 18 448,-14-18-63,-1 20-321,-3-20 641,6 17-1025,-4-16 961,-1 0-1153,3-3 864,17 3-960,-20-19 800,20 18-608,1-18-545,-2 19-768,19-19-2851</inkml:trace>
  <inkml:trace contextRef="#ctx0" brushRef="#br0" timeOffset="15144.8662">5286 3957 1697,'16'-35'-96,"-16"17"801,0-1-417,0 0 353,17 3-449,-17-3 256,18 0-512,3-18 128,-21 21 160,19-3-224,-19 19 1538,0 0-513,0 0 608,0 0-992,0 0 448,0 0-1025,0 0 64,0 0 128,-19 35-256,-2 2 897,3 17-801,18 19 769,-17-17-1249,17-2 1088,0-1-1056,0 3 769,0-2-546,0-19 97,0 21 257,0-21-514,0 3 449,0-3-1473,0-16 705,0-1-1666,0-18-1634</inkml:trace>
  <inkml:trace contextRef="#ctx0" brushRef="#br0" timeOffset="15468.8847">5211 4121 864,'0'0'160,"0"37"994,0-20-258,0 39-319,0-21 192,37 19-737,-18-17 640,0 0-896,-3-1 833,1-18-769,1 20 640,-18-22-416,21 3 192,-21-19 1,19 18-514,-19-18 578,0 0-802,16 0 994,3 0-738,-2 0 930,3-18-1089,-3-1-577,20-16-2082</inkml:trace>
  <inkml:trace contextRef="#ctx0" brushRef="#br0" timeOffset="16188.9259">5667 3485 1409,'0'0'640,"0"19"-63,0 0 1281,18-3-1090,-18 3 898,17 18-1442,-17-2 737,19 3-1121,-3-20 1057,5 17-897,-5-16 512,3 0-576,0 16 96,-19-17 225,18 1-578,-3 0 866,-15-19-1058,20 16 1154,-20 3-1154,0-19 962,0 19-737,0-19 512,0 0-192,19 0-224,-19 0 544,0 0-961,0 0 962,0 0-1699,0 0 257,0 0-256,0-38 1345,19 22-192,-19-3 256,16-18 160,-16 2-416,19-3 640,-2 3-832,3-2 833,-1 2-930,-1-3 897,-18 20-768,17-1 544,-17 19 129,0 0 31,0 0 449,0 0-993,0 0 928,0 0-1152,0 0 832,0 0-832,0 0 512,0 0-224,0 0 128,0 19 352,-17-1-672,-1 1 800,18 0-1088,0-3-609,0 3-2275</inkml:trace>
  <inkml:trace contextRef="#ctx0" brushRef="#br0" timeOffset="16624.9508">5830 3957 1825,'0'19'1249,"0"-19"-256,0 0-1025,0 0 641,0 0-161,0 19 737,0-3-224,0 22-448,15-1 704,-15-2-1089,0 19 961,0-17-1121,0-2 961,0 21-993,0-21 705,0 3-321,0-3-224,0 2 480,0-18-896,0 16 929,0-16-1090,0-19 1026,0 18-994,0-18 866,0 0-545,0 0 128,0 0 32,0 0-1057,0 0-160,0-18-3011</inkml:trace>
  <inkml:trace contextRef="#ctx0" brushRef="#br0" timeOffset="20565.1762">5721 3703 128,'0'-17'896,"0"17"-383,0 0-225,0 0 257,0 0-225,0-18 609,0 18-737,0 0 705,0 0-449,0 0 705,0 0-736,0 0 256,0 0-97,0 0-288,0 0 385,0 0-705,0 0 865,0 0-1186,0 0 994,-19 0-1057,19 0 896,0 0-288,0 0 193,0 18 63,0-18-352,0 17 609,0-17-993,19 18 1024,-19 1-768,16 0 641,-16-3-705,21 3 512,-5-1-128,-16 1-256,19 0 449,0-3-577,-19 3 832,18 0-1088,-3-1 993,5-1-833,-20 1 640,19 20-608,0-22 288,-3 3 64,-16 0-352,19-1 576,-2 1-832,3 16 1089,-1-16-962,16-1 738,-18-1-609,1 20 320,20-2-64,-20-16 0,1 18 224,16-2-608,-16 3 736,-1-20-864,1 18 928,-19-18-864,16 1 704,1 0-384,-17-3 32,21 3 193,-21-1-482,18-18 866,-18 0-1058,0 17 1058,0-17-1090,0 0 1058,0 0-737,0 0 352,0 0-1153,0 0-1730,-18 0-2914</inkml:trace>
  <inkml:trace contextRef="#ctx0" brushRef="#br0" timeOffset="21825.2484">3341 4647 544,'0'0'1537,"0"0"-95,0 0-1090,0 0 609,0 0-705,0 0 353,0 0-353,0 0-96,0 0 289,0 0 928,0 0 673,0 0-2306,0 0 768,19 0-736,-19 0 865,0 0-641,0 19 416,0-1 129,18 1-545,-18-2 576,19 1-832,0 1 928,-19 18-992,18-20 801,-18 1-770,15 20 546,-15-22-257,21 3 0,-3-1 288,-18 1-737,19-19 834,-3 17-802,-16-17 1058,19 0-929,-2 18 832,3-18-768,-3 0 512,-17 0 65,19 0-129,-1 0 577,-1 0-930,-1 0 930,-16-18-1121,21 1 896,-21-2-864,19 19 673,-19-18-546,18-1 97,-18 3 225,0-3-1026,0 19 576,0 0-1248,0-19 608,0 19-993,0-18 289,19 1-1795,-5-2 450</inkml:trace>
  <inkml:trace contextRef="#ctx0" brushRef="#br0" timeOffset="22629.2943">3923 4593 544,'0'0'1762,"0"0"-1186,0 0 577,0 0-448,0 0 864,0 19-640,0-1 160,-17-1-480,-1 20 96,-3-18 63,-14 16-383,18-16 640,-22 18-993,6-20 801,14 20-898,-18-18 578,16 16-609,-12-17 448,15 1-192,-1-2-256,2-17 449,17 18-610,-20 1 738,3 0-962,-2-1 1026,3-1-930,-3 1 738,1 1-481,18-19 128,-21 19 224,21-19-512,0 0 800,0 0-1024,0 0 1088,0 0-1184,0 0 928,0 0-897,0 0 449,0 0-96,0 0-64,0 0 480,0-19-705,21 0 930,-3 19-994,-18-18 1026,19 1-802,-19 17 706,0-18-545,0 18 127,0 0 194,0 0-450,0 0 706,0 0-994,16 0 1025,-16 0-736,0 18 833,0-1-577,0 1 768,19 1-351,-19 16-65,17 2 545,-17 17-801,0-16 800,20 15-928,-20 20 993,0-19-1025,0 2 673,0-21-417,0 21 64,0-21 128,0-16-480,0-1 705,0-1-930,0-17 1122,0 18-1218,0-18 962,0 0-641,0 0 384,0 0 32,0 0-448,0 0 640,0 0-1729,0-18-705,0 1-1857,0-20-4517</inkml:trace>
  <inkml:trace contextRef="#ctx0" brushRef="#br0" timeOffset="29114.6653">11057 6919 1761,'19'0'6054,"-19"0"-4965,0 0-513,0 0-31,0 0 192,0 0 128,0 0-898,0 0 130,0 0-386,0 0 289,0 0-96,0 0 96,0 0 96,0 0-32,0 0 417,0 0-33,0 0 545,0 0-256,0 0 160,0 0-353,0 0 97,0 0-97,0 0-159,-19 0 191,19-19-319,0 19 351,0 0-352,-19 0 385,19 0-417,0 0 289,0 0-193,-16 0-32,16-18 65,0 18-97,0 0 288,0 0-352,0 0 225,0 0-321,0 0 224,0 0-320,0 0 224,0 0-159,0 0-1,0 0 160,0 0-288,0 0 448,0 0-512,0 0 384,0 0-416,0 0 352,0 0-256,0 0 64,0 0 96,16 18-160,3-18 353,0 19-386,-1-3 386,1 22-385,14-20 320,-12-1-256,-3 20 192,18-18-96,-18 16-96,19 2 224,-1-18-288,-1 16 352,2-16-512,-18-1 544,-1-1-512,1 2 416,-4-1-224,3 1 0,3-3 96,-2 3-192,-3-19 416,3 19-512,-19-19 480,16 0-512,-16 18 545,0-18-482,0 0 321,0 0-96,0 0-64,0 0 225,0 0-418,0 0 450,0 0-674,0 0 353,0 0-833,0 0-224,0 0-1217,0-18-1057,21-20-3011</inkml:trace>
  <inkml:trace contextRef="#ctx0" brushRef="#br0" timeOffset="29781.7034">11239 7463 5220,'0'0'3107,"0"0"-1697,0 0-353,0 0 320,0 0-448,0 0-224,0 0-705,0 0 352,0 0-448,17 0 640,3 0-255,-3 0 255,2 17 65,16-17-321,2 19 192,0-1-480,-3 1 321,5 0-578,-4-3 514,0-16-417,21 19 352,-37-19-288,-1 0 224,-1 0-32,-17 0 0,19 0 545,-19 0-321,0 0 513,0 0-513,0 0 257,0 0-385,18-35-32,-18 16-32,19-18-192,-19 18 256,19-16-544,-19 16 63,14-18-832,5 2-128,1 16-993,-20-16-288,0 16-2659</inkml:trace>
  <inkml:trace contextRef="#ctx0" brushRef="#br0" timeOffset="34910.9968">12674 7608 6918,'0'0'2146,"0"-18"-288,0 18-801,0 0 352,0 0-96,0 0-544,0 0-192,0 0-417,0 0 480,0 0-479,0 0 575,0 0-608,0 0 417,0 0-225,0 0-31,0 0 127,0 0-288,0 0 256,0 0-512,0 0 513,0 18-546,-18-1 514,18 2-481,-19 18 256,19-2-96,0 2-64,-21 17 224,21-17-320,0 17 352,-16-16-448,16 15 480,0-17-416,0 20 320,0-3-160,0 1 32,-17-16 64,17 15-160,0-15 288,-19-3-384,19 2 384,0-2-416,0-16 416,0-19-320,0 19 225,0-19-97,0 0-32,0 0 224,0 0-448,0 0 416,0 0-929,0 0-128,0 0-1345,0 0-1537,-18-38-7752</inkml:trace>
  <inkml:trace contextRef="#ctx0" brushRef="#br0" timeOffset="36283.0752">10311 3214 480,'0'-19'160,"0"19"353,0 0 415,0 0 65,0 0-384,0 0-257,0 0 97,0 0 159,0 0 481,0 0-352,0 0 224,0 0-449,0 0-95,0 0-257,0 0 32,-16 0 193,16 0-385,0 0 96,0 19-96,-17-2 512,-1 20-384,-1 17 128,-2-17-127,5 17-65,16-17 0,-17-2-96,-1 3 192,18 15-320,-19-15 352,19-3-288,0-16 224,0-1-352,0-1-257,0-17-2241,0 0-2659</inkml:trace>
  <inkml:trace contextRef="#ctx0" brushRef="#br0" timeOffset="37095.1216">12546 3158 3619,'0'0'801,"0"0"320,0 0-1377,0 0 480,0 0 256,0 0 225,18 0 352,18 19-705,1-1 257,0 1-193,-4 16 65,7-16-449,-22-1 160,-1-1-192,2 20-64,-19-18 160,0-19-224,0 19 256,-19-19-64,2 16 320,-20-16-256,-17 0 161,17 0-321,-17 0 256,0 0 32,17 0-128,2 0 64,-2 0-320,-1 0 417,38 0-321,-16 0 320,16 0-544,0 0 95,0 0-319,16 0 544,1 19 224,22-1 1,-4 1 127,21-2-448,-2 1 288,0 20-640,0-22-801,20 21-4869</inkml:trace>
  <inkml:trace contextRef="#ctx0" brushRef="#br0" timeOffset="37783.161">14886 3231 4260,'18'0'672,"3"0"-255,-4 0 223,1 0 577,1 0-96,-2 18-768,3-18-97,-20 19-224,0-1 256,0-18-448,0 17 641,0 2 127,-37-19 97,0 18-481,-19-18 160,39 19 193,1-19-417,-3 0 256,19 0-448,0 0 129,0 0-514,0 0 193,0 19 192,0-3 160,35 21-64,-18-1-160,22 1 352,-22-2-416,1 2 352,-18-18-320,0-19 320,0 19-320,0-19 449,-18 0 191,-20 16-32,-13-16-223,13 19-225,-15-19 288,34 0-352,-16-19 160,14 3-480,4-3-993,-1-18-1538,18 2-3619</inkml:trace>
  <inkml:trace contextRef="#ctx0" brushRef="#br0" timeOffset="38315.1914">17120 3558 2818,'0'0'481,"-16"0"-97,-5 0-480,-14 0 1249,0 18 352,-19-18-223,16 0-225,-17 19-385,38-19 161,-2 0-513,19 0 65,0 0-674,0 0 257,0 19-288,19-19 352,-2 16 224,20 22-160,19-20 257,16-1-161,-20-17 288,22 18-576,-1 1 321,-19-19-418,-17 0-703,0 19-1539,-4-19-2690</inkml:trace>
  <inkml:trace contextRef="#ctx0" brushRef="#br0" timeOffset="38563.2056">17300 3394 6598,'-16'-16'1633,"16"16"-1248,0 0-97,-17 16-96,-1 21 1666,-1-1-929,0 20-96,-18-3-769,20 20 64,-1-19-96,-1 18-288,3 3-1762,16-21-4805</inkml:trace>
  <inkml:trace contextRef="#ctx0" brushRef="#br0" timeOffset="39111.237">19299 3413 8263,'37'0'769,"-37"0"-417,0 0-448,0 0-288,0 0 1121,-37 18 320,20 18-128,-20 1-705,18-2 224,19 21-320,0-21 353,0 21-289,0-21 96,0 3-288,0 15 160,0-34 65,19 16-161,-19-16 352,0 0-544,0-1 448,0-18-480,0 0 737,0 0-1,0 0 161,-35 0-193,-23 0-512,-13-18-96,-1-1-1345,-1-16-1025,19-3-4933</inkml:trace>
  <inkml:trace contextRef="#ctx0" brushRef="#br0" timeOffset="39299.2477">19299 3413 8488,'72'-19'800,"-35"19"65,1 0 288,34-16-704,-20 16 159,4 0-672,16 0 320,-16 0-672,-2 16-705,0-16-1409,2 19-3556</inkml:trace>
  <inkml:trace contextRef="#ctx0" brushRef="#br0" timeOffset="39825.2778">21131 3268 6053,'19'0'2467,"-19"0"-1507,0 0-287,0 0 544,0 0-32,0 0-480,0 0-609,0 0 0,0 0-288,0 18 608,-35 18-31,16 1 287,-16 17-447,-4 0-97,5 2 32,16 16-160,-1-18 192,19-17-320,0 17 384,0-19-480,0 2 416,19 1-320,-1-22 352,16 3-32,-16-19-159,38 19 287,-21-19-352,5 0 320,-5-19-384,0 0 352,2 3-352,-18-3 288,0 19-128,-19-19 32,0 19 257,0-18-321,0 18-32,-19-19-417,-18 3 193,-17-3-705,-21 19-32,-16 0-1089,-19 19-832,3 16-2371</inkml:trace>
  <inkml:trace contextRef="#ctx0" brushRef="#br0" timeOffset="40916.3403">3542 7807 1665,'0'56'224,"0"-21"97,-19 3 447,3-3 674,16 19-706,-19-17 65,1 17-705,-3-17 160,21-2-384,-15-16 256,15 18-1152,0-20-1187</inkml:trace>
  <inkml:trace contextRef="#ctx0" brushRef="#br0" timeOffset="41884.3956">7824 3195 2081,'0'-18'1186,"-16"18"511,16 0-928,-17 0-193,17 0 257,-18 0-576,-1 18 95,0 18-64,1 1 64,1 17 1,-1-17-385,18 17 128,0 0-320,0-17 384,18-2-256,17 2 320,3-18-256,-3 0 320,21-19-224,-4 0 64,3-19-32,-3 0 65,6-34 95,-23-3-288,3 2 224,-1 0-256,-37-2 352,0 21-192,0-2 225,0 1-161,-37 18 0,-1-1-96,-15 0-288,13 19 192,-12 0-577,-3 0-224,3 0-1441,12 19-1922</inkml:trace>
  <inkml:trace contextRef="#ctx0" brushRef="#br0" timeOffset="42859.4513">3449 9060 3587,'58'0'-64,"-42"0"-353,3 0 610,-2 0 287,20 19-160,-18-1 97,-1 1-257,-1 16 256,-1-16-288,-16-1 513,0 1-32,0-2 544,-16 20-192,-19-18-481,-21-3-160,20 3 449,-17-1 64,17 1-96,18-19 320,18 17-385,0-17 33,0 0-897,0 0 448,0 0-672,0 0 416,33 0 128,6 0-224,-4 0 64,21 0-897,-2 0 96,0 0-1409,16 0-1153,-12 0-1186</inkml:trace>
  <inkml:trace contextRef="#ctx0" brushRef="#br0" timeOffset="43451.4853">3126 10932 5156,'0'0'385,"0"0"-1186,0 0 865,14 0 192,26 0 1,-22 17-65,17-17 32,3 37-224,-3-18 96,-16 16-32,-19 2-192,0-2 448,0 21-448,0-21 545,-38 3-289,1-3 320,2-16-288,18-1 673,-20-1-32,37-17 0,0 0-161,0 0-896,0 0 64,0 0-385,37 0 1058,-2 0-545,19 0 192,0 0-224,2 0-257,-19 0 161,-1 18-224,-18 1 512,-18 0-609,0-1 738,-18-1 191,-18 20 353,-1-18-577,-19 16-64,21-16 64,-21-1-320,39-1 32,-18-17-1313,35 18-2467</inkml:trace>
  <inkml:trace contextRef="#ctx0" brushRef="#br0" timeOffset="43915.5118">3449 12402 6117,'0'0'1410,"0"0"-834,0 0-31,-15 19 512,-3 16-289,-20 3-575,1 15 351,2 1-160,16-16 353,-18-3-449,37 2 513,-17-18-480,17-19 63,0 0-480,0 0-160,0 0 191,38 0 194,16 16 159,-1-16-320,3 0 384,17 0-448,-1-16 384,-1-3-352,-15 0 64,-5-16-32,7 17-801,-6-1 257,-13 19-1378,-22-19-320,2 3-1826,-1-3 96</inkml:trace>
  <inkml:trace contextRef="#ctx0" brushRef="#br0" timeOffset="44124.5237">3633 12311 5573,'-18'0'1665,"-1"0"-1440,19 0 607,0 0-543,0 19 255,0 16-320,0 21 225,19-2-481,-19 0 96,0 2-32,18 16-96,-18 1-353,17 18-928,-1-19-1345,-16 1-2019</inkml:trace>
  <inkml:trace contextRef="#ctx0" brushRef="#br0" timeOffset="44591.5505">3666 13746 5285,'-16'73'864,"-1"-38"-960,-1 2 449,18 17 704,-19 2-129,19-21-287,0 19-289,0-16 129,0 15-353,0-15 416,0 15-415,0-15 223,0-22-128,19 22 128,-1-20-319,-1-1 191,-1 1 64,5 20-224,16-20 288,-18 18-416,-19 1 545,14-21-481,-14 22 480,0-20-224,0-1 321,0 20-321,-33 0-160,-4-1 65,0 1-386,-17-2-255,17-35-1506,-15 0-1633,-6-19-3941</inkml:trace>
  <inkml:trace contextRef="#ctx0" brushRef="#br0" timeOffset="44784.5615">3507 14001 7623,'16'-72'833,"3"72"-609,-19 0 192,17 0 993,3 0-960,16-19-1,-18 19-512,15 0 288,25 0-480,-6 0-96,-13 0-1410,13 0-2274,-13 35-1088</inkml:trace>
  <inkml:trace contextRef="#ctx0" brushRef="#br0" timeOffset="45287.5902">3596 15399 4484,'0'19'4452,"0"-19"-4484,0 16 512,-17 3 545,17 18-128,0 17-480,-20 0 576,20 18-961,0-16 256,0 17-224,0-19 352,0-1-159,0 3-225,20-2 128,16 0-384,-1-17 224,2-18-609,0-19 193,-4 0-97,7 0 385,-5-37-320,-16-1-33,-3-15 449,-16 17-128,0 18 800,0-20-543,0 38 703,-16-16-672,-3 16 449,-16 0-609,-5 0 256,7 16-192,-4 22 32,-17-3 257,17-16-610,0 18 642,1-2-738,20 2 321,-3-2-1441,1-16-1122,18 18-3362</inkml:trace>
  <inkml:trace contextRef="#ctx0" brushRef="#br0" timeOffset="46367.652">3542 6447 1953,'-54'16'641,"36"-16"384,-3 19 64,21-19-384,0 0-353,0 0-480,0 18 320,0 18-128,0 1 192,21-18-224,-3 16-384,1 2 384,-3-18-352,20-3 608,-16 3-384,16 0 128,-1-19 128,2 0-32,0 0-32,-4 0-160,-14-19 224,2 0-320,-3 3 417,-18-22-322,0 20 290,0-17-257,-18 16 448,-3 0-160,2-16 545,5 16 64,-23 19-385,18-18 321,-18 18-737,20 0 481,-20 0-641,20 0 224,-3 0-256,3 0-193,-2 18-1280,3 18-1186,-3 1-1473</inkml:trace>
  <inkml:trace contextRef="#ctx0" brushRef="#br0" timeOffset="61661.5268">14617 7536 6534,'0'0'1505,"0"0"-672,0 0-128,0 0 1088,0 0-576,0 0-31,0 0-514,0 0-191,0 0 512,0 0-289,0 0 321,0 0-512,0 0 512,0 0-577,0 0 353,0 0-449,0 0 257,0 0-129,0 0-127,0 0 159,0 0-384,0 0 417,0 0-545,0 0 512,0 0-640,0 0 384,0 0-256,0 0 96,-21 0-32,21 0-160,0 0 289,0 0-450,0 0 546,0 0-546,0 0 482,0 0-386,0 0 225,0 0-96,0 0-32,0 19 224,0 16-320,0 0 385,0 21-418,0-2 450,-19 0-514,19-17 418,0 17-258,-14 2 129,14-21 65,0 2-290,-19-2 386,19 3-418,0-3 546,0-17-578,0 20 418,-18-22-290,18 3 226,0 0-130,0-19-31,0 18 225,0-18-322,0 0 386,0 0-482,0 0 514,0 0-514,0 0 450,0 0-225,0 0 0,0 0 128,0 0-353,0 0 353,0 0-416,0 0 448,0 0-512,0 0 512,0 0-448,0 0 288,0 0-257,0 0-607,0 0-866,0 17-1473,-19 1-1378</inkml:trace>
  <inkml:trace contextRef="#ctx0" brushRef="#br0" timeOffset="62299.5633">13126 7917 2786,'20'19'2947,"-20"-19"-2338,0 0-481,17 0 1217,2 0 128,-1 0-384,15 16-224,7-16-448,-3 0 319,-4 19-447,6-19 383,-3 0-800,-20 0 544,21 18-576,-18-18 224,0 0 32,-1 0-192,-1 19 224,2-19-320,18 0 128,-18 17-993,-3-17-224,1 0-833,3 0-1313,-1 0-1634</inkml:trace>
  <inkml:trace contextRef="#ctx0" brushRef="#br0" timeOffset="62673.5846">13619 7898 1569,'0'-18'1858,"0"18"-1346,0 0-416,16 0 1506,1 0-225,3 18-672,16 1-481,-18 0 128,17-3 65,-16 3-1,0-1 97,-19 18-321,0-18 448,0 1-223,0 0 512,0-1-353,0-1 33,-38 20-193,20-2-95,1-16-257,-1 0-128,1-1 256,-2-1-481,-18 20 193,21-18-1249,-22 16-417,1 2-1473,20-18-2018</inkml:trace>
  <inkml:trace contextRef="#ctx0" brushRef="#br0" timeOffset="73399.1981">15522 8025 7783,'0'0'1697,"0"0"-1152,0 0-161,0 0 1,0 0 223,0 0-416,20 0-192,-1 0 225,16 0-289,0 0 416,-14 0-384,14 0 288,0 0-480,3 0 352,-20 0-160,18 18-32,-20-18 160,23 0-480,-22 0 95,20 19-1216,-20-19-609,2 0-2498</inkml:trace>
  <inkml:trace contextRef="#ctx0" brushRef="#br0" timeOffset="73788.2204">15996 7936 3427,'0'0'1825,"0"0"-1568,0 0-257,0 0 672,0 0-191,0 0 320,18 0-257,-3 0-31,24 0-321,-20 16 160,0-16-128,-3 19-128,1-19 65,1 18-129,3 1 160,-2-2-416,-19 1 480,0 1-320,0 0 192,0-19-32,-19 18 224,-20-1-224,6 20-96,-5-2 225,-1-16-322,6 0 290,14-1-386,1-1-511,-1-17-2691,19 0-2787</inkml:trace>
  <inkml:trace contextRef="#ctx0" brushRef="#br0" timeOffset="74471.2595">17048 7644 5413,'0'0'2242,"0"0"-128,0 0-993,0 0 384,0 0-224,0 0-256,0 0-864,0 0 255,0 0-448,0 37 801,0-2-161,0 21 161,0-2-96,0 0-257,0 18 225,0 1-513,-17 1 480,17-1-576,-18-19 513,18-19-641,-19 2 320,19-18-192,0-1 0,0-18 96,0 0-288,0 0 416,0 0-544,0 0 256,0 0-1185,0 0-545,0 0-1761,19-18-513</inkml:trace>
  <inkml:trace contextRef="#ctx0" brushRef="#br0" timeOffset="77285.4204">17756 8043 8071,'0'0'1474,"0"0"-1058,19 0-832,-19 0 576,0 0 1153,35 0-384,-14 0-225,32 0-639,-20 0 255,25 0-416,-24 0 352,5 0-416,15 19 0,0-19-545,-17 0-288,-4 0-32,6 0-1153,-3 0-1313,-20 0-65</inkml:trace>
  <inkml:trace contextRef="#ctx0" brushRef="#br0" timeOffset="77609.4389">18356 7936 4548,'19'0'769,"-2"0"-930,-17 0 1250,35 0 385,-16 0-321,-1 16-737,1 3-320,-1-19 321,1 37-513,-19-20 352,0 1-384,0 1 448,0 0-288,0 16 256,-37-17-224,18 20 193,-35-3-33,0 2-256,15-2 352,6-16-704,-4 0-289,16-1-2754,4-1-1378</inkml:trace>
  <inkml:trace contextRef="#ctx0" brushRef="#br0" timeOffset="79056.5218">19261 7772 8968,'0'-37'1634,"0"37"-257,0 0-256,0 0 705,0 0-609,0 0-641,0 0-287,0 0-418,0 0 290,0 18-257,0 36 608,-16 2-480,16-21 384,-19 19-448,19 2 449,-16-2-321,16 0 0,-19-17 256,19-2-480,0 3 320,0-3-480,0-17 576,0 1-608,0 0 32,-21 16-1122,21-17-1312,0 20-1602,-18-3-5508</inkml:trace>
  <inkml:trace contextRef="#ctx0" brushRef="#br0" timeOffset="82795.7357">19827 6809 5893,'0'0'1634,"0"0"-289,-19 0-576,19 0 704,0 0-448,0 0-224,0 0-513,0 0 160,0 0 1,0 0-257,0 0 385,0 0-513,0 0 736,19 19-255,-3-3 352,20 22-577,-18-1 225,38-2-193,-21 19-160,3-17 192,-1-18-319,-4 16 415,6 2-448,-4 17 256,1-17-256,-16-1 193,16 1-129,-18-21-64,-1 22 64,-1-20-224,-16-1 416,21-17-544,-2 19 128,-19-19-801,18 18-32,-18-18-769,17 0-448,-17 0-577,0 0-1601,16 0-1249</inkml:trace>
  <inkml:trace contextRef="#ctx0" brushRef="#br0" timeOffset="83243.7612">20117 7372 7751,'0'0'1377,"0"0"-1441,0 0-384,0 17 928,18 2 705,1-1-224,33 19-897,-15-20 353,17 20-481,2-18 480,-21 0-608,2-3 384,0-16-288,-1 0 224,-20 0 64,5 0-160,-21 0 769,17 0-128,1-16 480,1-22-673,-3 1 481,3 2-481,0-2 321,-19-17-224,18 16-289,-18 3 64,19-2-480,-19 2 449,19 16-514,-19 0 482,0 3-482,0-3 290,0 19-834,0 0-640,14-18-1186,-14 18-1697,0 0-3491</inkml:trace>
  <inkml:trace contextRef="#ctx0" brushRef="#br0" timeOffset="83815.7939">21440 7625 9320,'19'0'3011,"-19"0"-1954,0 0-448,0 0 192,0 0 480,0 0-545,-19 19-479,19 37 800,-17 16-289,-1 0 353,1 20-672,-2-3 159,-1-15-447,3 15 223,-18-16-256,35 1-128,-19-20 192,19-19-416,-18 3 512,18-20-800,0-1-353,0-17-1858,0 0-1376,18 0-5767</inkml:trace>
  <inkml:trace contextRef="#ctx0" brushRef="#br0" timeOffset="96749.5337">14362 706 864,'16'-35'1410,"-16"35"255,21-19 129,-21 1-417,0 1-160,0-2-608,0-18 608,0 21-160,0-3-32,0-18-576,-37 18 127,18 3-31,-16-22-257,-4 20-64,6 18-288,-25 0 64,24 0-256,-3 0 320,-17 18-192,17 20 0,2-3 96,14 2-193,5-2 97,-1 21-160,17-2 288,0 0-256,0-17 288,17 17-224,-1-17 192,24-20-97,-5 20 97,-17-37-64,20 19-32,-3-19 288,0 0-224,2 0 289,1-19-257,-5-18 224,6 20-384,-4-20 256,-16 2 0,-3-3-96,5 20 32,-21-17-160,17 16 352,-17 0-352,0 1 224,0 18-160,0 0 96,0 0-128,0 0-128,0 0-33,0 0 97,0 0 256,18 0-320,-18 18 577,19 20-386,-2-3 322,-1-17-353,5 20 128,-2-3-128,-1 2-1057,-18-2-1570,19 3-3491</inkml:trace>
  <inkml:trace contextRef="#ctx0" brushRef="#br0" timeOffset="99574.6954">14269 1779 2402,'39'-19'288,"-39"19"417,0-18-97,0 18 674,0 0 447,0 0-672,0 0-737,0 0-384,0 0 32,0 18 193,17 20 1120,-17 15-416,18 38 95,-18 17-447,0 2-129,0 0-288,0-38 0,0 1-63,0-20-33,0 1 96,0-35-160,0 0 288,0-1-384,0-18 416,0 0-256,0 0 224,0 0-256,19 0 384,-19 0-63,0-37-450,16 18 322,5-35-289,14 19 95,1-2-95,1-17 96,-18 36-64,18-1 0,-23 0-128,5 19-128,2 0 352,-3 19-289,-1 0 289,1-1-256,-1 17 416,-17-16-224,21 18 96,-21-20 192,0 1-63,-21 1 223,4 0-256,-18 16 256,-4-16-544,6-1 352,-23-1-384,35 1 96,-12-18-512,14 0-353,1 0-577,1 0-2786,17 0-1441</inkml:trace>
  <inkml:trace contextRef="#ctx0" brushRef="#br0" timeOffset="100797.7652">17013 2251 32,'-19'-54'928,"-2"17"258,7 0 63,-5 20 384,0-20 129,1 37-929,-19-19-225,20 3-255,-2 16-97,-16 0-192,-2 16 160,2 21 32,-23 17 129,6 19 383,-4-1-223,21-16 64,16 17-481,19-20 128,0-15-352,0-3-224,19-16 31,16-1-319,2-18 640,17-18-192,21-20 192,-24-16-193,24-18 258,-21 0-97,-17-20-193,17-17 257,0 1-448,2-37 32,-3 17-417,-19 1 705,5 36-96,-20 19 544,-19 34 225,0 22-161,0 16-31,0 0 287,0 0-255,0 0-385,-19 16 416,0 40-416,-18 35 961,2-2-833,16 40 673,-18-3-288,2 3-161,18-3-288,-1-16-64,-1-3 32,19-34-256,-21-1-705,21-16-896,0-2-481,21-19-3043</inkml:trace>
  <inkml:trace contextRef="#ctx0" brushRef="#br0" timeOffset="101293.7936">18027 2415 4292,'21'0'192,"-21"0"-32,17 0 448,1 0 834,36 0-33,-17 0-1217,36-19 97,-19 0-385,1-16 320,-1-2 96,-18 2-64,-18-3 65,-18 3 704,0 17-641,0-20-320,-18 20 224,-36 1-288,18 17 257,-19 0-1,-20 0 352,42 17-319,-23 1 191,21 38 129,-2-21-161,20 19 0,-4 2-191,3-2 127,18-17-448,0 17 192,0-19-352,0 3 32,39-3-609,-4-17-544,19 1-193,18-19-672,20 0-2851</inkml:trace>
  <inkml:trace contextRef="#ctx0" brushRef="#br0" timeOffset="101674.8154">19390 2106 3619,'-73'-19'1794,"55"1"864,-20 18-1601,22 0 64,-3 0-384,-16 18 32,14 1 63,3 16-31,3 3-320,-3 15 95,-1-15-256,19 16 161,-19-19-481,19 21 128,0-21-224,19 21-384,18-21-353,-4-16-801,23 16-640,17-17 0,18-18-1506</inkml:trace>
  <inkml:trace contextRef="#ctx0" brushRef="#br0" timeOffset="104174.9584">13960 853 32,'-33'0'192,"33"0"192,-19 0 65,1 0 511,-3 0-831,5 0 319,16 0-288,-17 0 609,-2 0 352,19 0-545,0-18-287,0 18-225,-18 0 352,18 0-352,0 0 160,-19 0-95,-18 0 159,2 0-256,-21 18 192,-15-1 64,-1 1-160,-3 1 289,5 0-353,16-3 480,-2 3-479,2 0 159,0-1-256,17 1 96,2-3-64,-4 3 0,5 0 32,16-1-160,-1-1 224,1 1-352,18-18 320,0 19-321,0 0 97,0-3 128,0 3 128,0 0-160,18-1-32,-18 17 96,37 3-128,-22-3 480,4 2-512,20-2 192,-4 21-256,2-2 448,17 0-320,0 2 320,2 16 129,-2 1-289,0 18 32,-1-19-128,-15 1 224,-3-19-256,2 18 192,-18-34-192,16-3 64,-18 2-64,-17-18 32,20-3 288,-20-16-288,0 0 288,0 0-1088,0 0-3589</inkml:trace>
  <inkml:trace contextRef="#ctx0" brushRef="#br0" timeOffset="105263.0207">10767 816 2081,'0'19'-32,"-21"-1"-160,5 17 288,-19 3-192,16-3 449,19 2-289,0-2 224,0 3-64,-17-3 64,17 21-31,0-2-97,0-1 256,0 3-320,-20-2 321,1 0-321,2-17 224,1 17-256,-3-35 192,19-1-63,0-1-225,0-17 64,0 0-225,0 0 289,0 0-192,0 0 513,19 19-417,-3-19 384,1 0-288,2 0 32,1 18 161,-3-18-353,20 0 320,-20 0-320,20 0 224,-37 0-320,19 0 256,-1 0-256,1 19 96,-19-19-417,14 0-576,7 0-769</inkml:trace>
  <inkml:trace contextRef="#ctx0" brushRef="#br0" timeOffset="105783.0504">11564 961 352,'-70'0'929,"31"0"608,24 19-928,-22-1 159,18 1-223,0-3 32,1 22-161,1-3 0,17 2 129,-18-2-449,18 21 416,0-2-255,0-17 63,0 17-128,-19-19-96,19 3-224,0-20 64,0-1-32,19 20-256,-1-37 544,-1 19-384,20-1 384,-18-1-448,18-17-641,-22 19-449,24-19-223,-4 0-1250</inkml:trace>
  <inkml:trace contextRef="#ctx0" brushRef="#br0" timeOffset="106367.0838">12509 926 544,'0'-19'929,"0"0"32,0 19 256,-17 0 256,-2 0-864,3 0-481,-21 0-64,-1 19-128,3 0 288,-4-3-256,6 22 321,-5-20-354,22 1 162,-5-3 31,2 3-96,19-19 160,0 19-512,0-1 480,0-1-160,0 1 320,19 1-448,2 0 416,14-3 0,0 3-95,2 0 63,17 16-288,-16-17 256,-20 38-384,1-20 224,-3 1-320,3-2 352,-19 2-96,0-20 64,0 2 192,0-1 225,-19 1 640,-16-1-385,-4 18-191,-13-18-97,-4 1 257,2 16-449,-18-16 193,18-1-1,0-18-224,-20 19 0,38-2-127,-20-17 127,21 0-256,17 0 320,1 0-416,17 0 32,0 0-1570,0 0-1345,35-17-3523</inkml:trace>
  <inkml:trace contextRef="#ctx0" brushRef="#br0" timeOffset="134233.6778">9750 9532 3299,'-35'0'4708,"-2"0"-4324,18 0 866,19 0 255,-16 0 129,16 0-994,0 0-352,0 0 1,0 0-225,0 0 512,0 0-351,-19 19 607,19-19-575,-21 37 511,3-20-543,18 20 223,-15-2-224,15 2-192,0 1 192,0-3-416,0 19 481,0-17-706,15 17 641,3-17-576,22-18 448,-5 16-352,21-16-64,14-19-1,5 0-127,-3-19 416,19 0-481,-37-34 321,0 15-448,0-16 607,-38 1-63,5-1 321,-21-2-65,0 2 32,-21-18 417,5 34-449,-38 3 608,17-2-832,-17 2 737,19 16-641,-19 19 192,16-19-480,1 19 160,21 0-128,-22 0-321,38 0-224,-18 19-896,-1 16-289,19-16-1025,-16 18-1281</inkml:trace>
  <inkml:trace contextRef="#ctx0" brushRef="#br0" timeOffset="134910.7165">10730 8480 3939,'-35'17'1474,"35"-17"-834,-19 18 97,19 1 512,-17 18-224,17 17-288,0-19-385,-20 21 289,20-2-353,0 0 353,0 2-513,0-2 224,0-17-192,0-2-96,-19 0 0,19-16-160,0 0 96,0-19-1473,0 0-641,0 0-2242</inkml:trace>
  <inkml:trace contextRef="#ctx0" brushRef="#br0" timeOffset="135229.7347">10458 8880 3843,'0'0'2402,"0"0"-1281,0 0-1281,0 0 256,0 0 353,0 16 448,19 22-161,18-1-543,-22 17 639,24-19-607,-20-16 479,14-1-480,-14 1-31,1-19-386,-20 17 225,17-17 129,-17 0-257,19 0 192,16-36-705,2-1 321,0 2-1506,-4-19-288,7 17-897,-5-17-640</inkml:trace>
  <inkml:trace contextRef="#ctx0" brushRef="#br0" timeOffset="141111.0711">10947 8607 736,'-16'0'641,"16"0"-33,0 0 97,0-19 96,0 19 224,0 0 288,0 0-416,-19 0 416,19-17-288,0 17 288,-17 0-480,17 0 96,0 0-288,0 0-161,0 0 225,0 0 31,0 0 738,0 0-449,0 0 224,0 0-480,0 0 224,0 0-385,0 0-127,0 0-33,0 0-384,0 0 321,0 0-546,0 0 482,0 0-481,0 0 416,0 17-320,0 2 288,0-1 64,17 17-224,2 3 192,-3-3-256,5 2 353,-5 0-545,3-1 512,0 1-480,-3-2 416,22-16-352,-20 18 96,1-20 128,14 20-288,-12-21 416,-3 3-512,1 0 608,-2-1-672,18 1 672,-15-2-512,-20-17 192,17 18 32,-17-18-128,0 19 224,19-19-416,-19 0 544,0 0-608,0 0 416,0 0-704,0 0 159,0 0-928,0 0-321,0 0-63,0 0-674,0 0-287,0 0-2307,0 0-1377</inkml:trace>
  <inkml:trace contextRef="#ctx0" brushRef="#br0" timeOffset="141607.0994">11167 9116 928,'0'0'1025,"0"0"-96,0 0-512,0 0 800,0 0 32,0 0-256,0 0-417,0 0 33,-21 0 256,21 0-289,0 0 417,0 0-672,0 0 287,0 0-512,0 17 481,0-17-353,0 18 289,21 1-289,-3-1-128,-18 1 256,19-2-320,-2 1 353,1 1-482,-1-19 418,3 0-225,-3 0 416,-17 0-223,37 0 95,-20 0 64,20 0-287,-18-19 255,18-16-352,-22 16 577,3-18-737,3 2 320,-2-2-320,-3 18 320,-16-16-128,19 16-224,-3 1 352,-16-18-640,21 18 416,-21-1-769,0 0-96,19 3-897,-19-3-191,16 1-930,-16 18-1249</inkml:trace>
  <inkml:trace contextRef="#ctx0" brushRef="#br0" timeOffset="148035.4672">12366 9280 4292,'0'-19'4804,"0"19"-4131,0 0-417,0 0 192,0 0 321,0 0 865,0 0-705,0 0-1,0 0-639,0 0 31,0 19 193,-19 16-33,19 19 353,-39 18-545,22 3 417,1 14-609,-22 2 480,22 0-383,-5 0 287,2-18-352,3 18 64,-1-37 65,17-1-322,0-34 322,0 0-546,0-1 514,0-18-1250,0 0 32,0 0-1121,0 0 128,33-18-64,7-36-3075</inkml:trace>
  <inkml:trace contextRef="#ctx0" brushRef="#br0" timeOffset="153147.7595">15341 8497 2978,'0'37'289,"0"-37"-225,0 19 865,0-1-289,0-18 321,0 17-705,0-17-31,0 0-161,0 19-128,0-19 192,0 0-256,0 0 480,0 0-384,0 0 320,0 0-224,0 0 449,0 18 191,0-18-223,0 35 159,0-16-191,0 18 63,0-1-384,-18 1 225,18-2-257,0-16 192,0 18-320,0-21 288,0 22-64,0-20-224,0 18 193,0-18-290,0 1 386,0 16-481,18-16 416,-18-19-929,0 18-352,0-18-1698,19 19-2562</inkml:trace>
  <inkml:trace contextRef="#ctx0" brushRef="#br0" timeOffset="153651.7883">15051 8915 576,'0'0'1922,"0"0"-1538,0 0-256,19 0-128,-19 0 1314,19 19 223,-3-1-512,3 1-96,18 16-288,-18 0 383,-3-16-511,1 0 224,22-1-545,-22 1 0,2-2-64,-3-17-160,3 18 128,18-18-256,-18 0 608,14 0-704,6 0 512,-4 0-384,-16 0 385,18-18-386,-18 1 129,16-2 33,-18-18-322,22 18 65,-22-16-705,1 17-320,1-18-2114,-19 18-513</inkml:trace>
  <inkml:trace contextRef="#ctx0" brushRef="#br0" timeOffset="154751.8512">14544 8952 7975,'0'-18'288,"0"18"1602,0 0-1089,0 0-32,0 0 448,0 0-801,0 0 65,0 0-642,0 0 578,0 0-385,0 18 608,0 1 353,0 35-224,0 18 32,0-18-577,0 37 385,0-18-609,-18-1 608,18 19-672,0-18 449,0-1-449,0-18 192,0 2 0,0-21-128,0-16 288,0 0-448,0-19 352,0 0-448,0 0 544,0 0-768,0 0 31,0 0-864,0 0-417,0 0-544,0 0-1505,0 0-3364</inkml:trace>
  <inkml:trace contextRef="#ctx0" brushRef="#br0" timeOffset="156763.9663">17630 8497 7302,'0'0'1346,"0"0"-610,0 18-127,0-18-225,0 19 641,0 0 32,-21 16-288,21 21-417,-19-21 97,5 19 127,14-17-576,0 0 289,0-20-546,0 20 225,0-18-736,0-3-289,0 3-1282,-19 0-3266</inkml:trace>
  <inkml:trace contextRef="#ctx0" brushRef="#br0" timeOffset="157087.9848">17321 8807 8391,'0'0'897,"0"0"-384,0 17 576,0 2 416,19 18-896,-1-2 256,-1 2-673,-1-1 96,24 1-32,-24-21-160,3 22 129,0-20-386,-3-18 290,22 0-354,-20 0 546,15 0-417,7 0 288,-5-18-416,0-20-481,-14 22-416,-3-21-1313,-1 20-2243</inkml:trace>
  <inkml:trace contextRef="#ctx0" brushRef="#br0" timeOffset="157493.0081">17013 9296 7463,'18'-16'2530,"-18"16"-1505,0 0-673,0 0 577,-18 35-96,-1 2 608,-2 36-1024,7-20 415,-5 20-383,19-19-1,-19 2-191,19 16-225,0-37 224,-18 21-448,18-21 384,0 3-1121,0-22-1153,0 3-3139</inkml:trace>
  <inkml:trace contextRef="#ctx0" brushRef="#br0" timeOffset="158377.0586">20044 8408 4676,'0'0'2723,"0"0"-770,0 0-95,0 0-417,0 0 257,0 0-1089,0 0-1,0 0-512,0 0 385,-18 54 640,-3-1-256,4 3-97,17 17-543,-16-19 287,-3 0-672,0 1 480,3-19-480,16 1 352,0-2-576,0-16-321,0 18-608,0-20-1442,0 1-928,0 1-3460</inkml:trace>
  <inkml:trace contextRef="#ctx0" brushRef="#br0" timeOffset="158736.0792">19787 8861 6822,'0'0'1986,"0"0"-769,0 0-608,0 0-33,0 19 385,-16 16 128,16 2-64,0 17-833,0 0 513,0-17-577,0-18 160,0 16-288,16-16 32,-16-19 0,21 18-160,-2-18 513,16 0-289,0-18 416,21-19-640,-21 1 288,21-1-640,-19 2-33,-22-19-992,6 35-1090,-3-18-2882</inkml:trace>
  <inkml:trace contextRef="#ctx0" brushRef="#br0" timeOffset="159197.1056">19191 9097 3811,'0'19'2370,"0"-2"-992,0 1 1504,-21 19-543,3 17 127,3 19-865,-3-1-576,-1 1-96,0-17-672,1-2 191,18 18-704,-17-37 544,17 2-544,-19 1 256,19-3-545,0-16-800,0-1-1025,0-1-2435</inkml:trace>
  <inkml:trace contextRef="#ctx0" brushRef="#br0" timeOffset="166117.5013">20297 8480 1024,'-17'-18'1730,"-1"-1"-673,18 19 160,0 0 289,0-19 63,0 19-384,0 0-96,0 0-96,0 0-160,0 0 480,0 0-736,0 0 416,0 0-481,0 0 257,0 0-385,0 0 33,0 0-129,0 0-192,0 0 385,0 19 31,0 18 417,0-20-833,0 20 609,18 17-545,-1-17 288,-1 17-191,5-17-129,-2 17 128,16 0-384,-19-17 416,5-2-448,16 3 480,-20-1-512,-17-20 512,19 20-448,-3-21 224,-16-16 0,0 19-256,0-19 384,21 19-896,-21-19 223,0 0-1280,0 0-193,0 0-1665,0 0-1186,0 0-4194</inkml:trace>
  <inkml:trace contextRef="#ctx0" brushRef="#br0" timeOffset="166521.5244">20262 8988 8584,'0'0'1665,"-19"0"-672,19 0-576,0 0 1088,0 0-832,19 18 352,-1 1-609,15-3 96,7 3-255,-5 18 287,2-18-127,0-2-225,-1 1 224,1-18-512,-2 19 705,0-19-834,3 0 802,-1 0-257,-18 0 417,14 0-321,6-19 65,-4 1 95,3 1-512,-22-20 449,21 18-577,-18-16 512,-5 16-672,7-16 480,-21 16-384,0 1-160,0 18-865,0-19-1057,0 0-1121,0 19-4549</inkml:trace>
  <inkml:trace contextRef="#ctx0" brushRef="#br0" timeOffset="167617.5872">21606 9478 9737,'-19'-53'576,"-2"34"834,21 0 255,0 19 417,0 0-1601,0-18-1,0 18-704,21 0 544,-2 0 0,16 0 1,2 18-1,17 1-384,-19 0 641,-14 16-321,14 2 384,-16-2-511,-19-16 319,16 18-480,-16-20 224,0 1-32,0 1-96,0-19 417,-35 19-417,-21-3 416,2 3-576,-18-1 609,18-18-513,-19 0 448,36 19-384,-17-19 128,36 0 129,1 0-482,17 0 578,0 0-673,0 0 512,0 0-576,0 0 640,17 19-352,1-3 416,18 3-96,1 0-223,0-1 447,17 17-512,-17-16 480,17 0-672,-19-3 545,3-16-610,-1 19 514,-2-19-353,-16 0 64,-3 0 32,1 19-449,-17-19 161,0 0-897,0 0-32,0 0-1666,0 18-1569,0-18-5862</inkml:trace>
  <inkml:trace contextRef="#ctx0" brushRef="#br0" timeOffset="181030.3543">15905 2232 224,'-36'-18'768,"36"1"-95,-18 17 320,-3-18 32,5 18-513,-20-19 802,18 19-898,-3 0 225,-12-19-321,-4 19 128,-1 0-31,3 0-225,0 0-96,-21 0-96,21 38 192,-2-20-160,1 17 193,18 3-257,-20 16 256,20 18-64,-1-18-160,19 2-96,0-21 96,0 2-32,0-2-192,0-16 127,19-19-319,-1 19 288,20-19 64,-5 0 288,6 0 0,15-38 129,-17 20-129,-2-17-192,19-3 32,-33 3-128,14 16 288,-16 1-384,-3 1 352,-16-1-224,17 18 64,-17-19 0,0 19-64,0 0 224,0-19-320,0 19 352,0 0-320,0-18 224,0 18-224,21-17 160,-21 17-96,0-18 64,0 18 64,0 0-224,0 0 192,0-19-224,0 19 320,0 0-288,0 0 224,0 0-160,0 0 96,0 0 0,0 0 129,0 0 287,0 0-512,0 0 64,0 0-160,0 19 224,0-1-96,0-1 320,0 20-160,0 0-32,18-2 225,-18 3-418,19-22 354,-19 22-417,17-3 320,-17-17-256,16 20-321,-16-3-2017,21-16-1826</inkml:trace>
  <inkml:trace contextRef="#ctx0" brushRef="#br0" timeOffset="183979.523">15687 671 1473,'0'-19'1986,"0"19"288,0-18-673,0 1-31,0-2-737,0 19-161,0-18 257,0-1-544,0 19 127,0-16-288,0 16 161,-18-19-321,1 0 32,-4 19 64,3 0-160,1 0 0,-2 0-160,-16 0 384,-2 0-352,2 19 256,-23 0-256,25 16 256,-5-17-160,20 18-32,-1 1 32,19-18-96,0 16 192,0 2-256,0-2 352,19 3-256,-1-20 160,20-1-128,-20-17 0,18 0 256,17 0-256,-17 0 352,3-17-160,13-20 32,-13 18-256,-4-16 288,-16-2-320,-3 2 128,1-3 128,-17 20-128,0 1 97,0-2-162,0 1 482,0 18-353,0 0 256,0 0-512,0 0 128,0 0-288,0 0 288,21 18 64,-21 18 64,18 1 192,1 17-352,-2-17 416,-1-2-448,5 3 288,-3-3-512,-1 2-801,2-2-1858,-1-16-3331</inkml:trace>
  <inkml:trace contextRef="#ctx0" brushRef="#br0" timeOffset="233348.3467">8570 9988 9256,'-19'0'897,"3"0"-32,16 0-64,0 0 416,0 0 480,0 0-608,0 0-576,0 0 128,0 0-225,0 0 513,16 0-289,3 16 514,0 22-706,18-3 257,-4 21-321,6-21-128,-3 21 129,-1-2-514,21-19 418,-38 21-481,20-21 512,-3 19-416,-17-17 320,16 0-128,-14-20-32,-1 2 64,-1-1-224,-18 1 320,0-19-448,17 19 512,-17-19-480,0 0 256,0 0-672,0 0-353,0 0-865,0 0-961,0 0-1184,-17 0-4293</inkml:trace>
  <inkml:trace contextRef="#ctx0" brushRef="#br0" timeOffset="233753.3699">8750 10605 7142,'0'0'1506,"0"0"-1026,0 0 33,0 0 800,19 19 609,1-3-1057,16 3 63,-1 18-287,2-20 0,0 20-193,-3-18-32,5-3 129,-21 3-385,16-19 289,-34 0-417,18 0 512,3 0-384,-21 0 545,17-19-225,1-16 193,1-19-385,-3-18-64,3 16 161,0 2-417,-1-2 384,1-14-512,0 14 512,-5 2-512,-14 0 384,0 17-224,0 18 128,0 0-31,0 3-642,0 16-160,0-19-1216,0 19-834,0 0-2338,0 19-6148</inkml:trace>
  <inkml:trace contextRef="#ctx0" brushRef="#br0" timeOffset="234280.4">9970 10731 5349,'0'0'3843,"0"0"-2433,0 0-33,0 0 577,0 19-417,0 0-224,0 16-352,0 2 481,-19 36-417,0-1 384,19 0-544,-20 1-96,20-1-65,-17-18-287,17 2 255,-16-2-608,16 0 545,0-17-705,0-2 512,0 3-576,0-20 352,0-1-224,0-17 0,0 0 128,0 0-768,0 0-65,0 0-1569,0 0-1186,0 0-4259</inkml:trace>
  <inkml:trace contextRef="#ctx0" brushRef="#br0" timeOffset="242553.8733">13126 9878 7110,'0'-19'1346,"0"19"-65,0 0-128,0 0 288,0-18-31,0 18-514,0 0-575,0 0 127,0 0 257,0 0-449,0 0 224,0 0-576,0 0 481,0 18-449,-17 20 640,-2-3-288,3 21 65,-3-2-193,-1-19-192,1 2 320,19 17-448,-15-17 416,-3 17-512,18-17 512,-19-1-480,19-18 448,0 1-448,0 0-320,0-19-898,0 0-1889,0 0-1409</inkml:trace>
  <inkml:trace contextRef="#ctx0" brushRef="#br0" timeOffset="242906.8934">12765 10313 576,'-18'19'8264,"18"-19"-8072,0 18 417,0-18-1,0 19 1058,0 0-737,18 16-417,-1-17 193,2 18-161,18 1 481,-21-2-961,3-16 321,0-1-385,-19-18 320,16 19-320,1-19 64,4 0 256,-3 0-159,19-19 287,-22-18-576,4 20 416,1-1-544,-1-19-193,-3 18-1056,-16 2-673,19-1-2466</inkml:trace>
  <inkml:trace contextRef="#ctx0" brushRef="#br0" timeOffset="243861.9481">12347 11005 8167,'0'0'2274,"0"0"33,0 0-482,0-19 97,0 19-673,0 0-640,0 0 64,0 0-353,0 0 481,0 0-481,0 0 449,0 0-449,0 0 353,0 0-417,0 0-64,0 0-32,0 19-160,0 16 417,0-17-417,-19 18 352,-1 1-480,20 0 448,-17-2-416,1 3 320,16-3-128,-19 2-96,0-2 289,3 3-354,-5-3 386,21-16-513,-19 18 544,19-21-512,0 3 384,-16 0-224,16-19 64,0 18 64,0-18-288,0 0 416,0 0-480,0 0 544,0 0-576,0 0 544,0 0-480,0 0 320,0 0-160,0 0-256,0 0-64,0 0-898,0 0-383,0 0-1346,0 0-1057,0 0-7014</inkml:trace>
  <inkml:trace contextRef="#ctx0" brushRef="#br0" timeOffset="245720.0543">15341 10023 32,'0'0'448,"0"0"161,0 0-161,0 0 289,0 0 31,0 0 33,0 0 96,0 0-224,0 0 320,0 0-193,-18 19 962,18-1-897,-19-1 32,3 20 0,-3-2-97,2 3-31,-1-1-128,-3 17 191,-12 0-415,14 2 352,1-3-705,-1 1 224,19-17-320,-19-20 128,19 2-64,0-1-545,0 1-608,0-19-1569,0 0-1474</inkml:trace>
  <inkml:trace contextRef="#ctx0" brushRef="#br0" timeOffset="246035.0724">14979 10458 5701,'0'37'1601,"-19"-18"-1088,19-1 832,0-1 353,0 2-577,0 18-224,19-18-769,-19-3 416,17 3-576,3-1 353,-3 1-321,20-19 160,-18 0 160,16 0-352,2-19 96,-2 1-961,-18-1-224,4 3-1441,-3-3-3108</inkml:trace>
  <inkml:trace contextRef="#ctx0" brushRef="#br0" timeOffset="246374.0917">14526 10858 8007,'0'18'1794,"0"-18"-1122,-19 19 514,-2 18 1280,5 17-256,-1-19-705,-2 38-448,1-17-256,18-3 96,-17 1-513,17 2 257,0-21-801,-21 3 480,21-3-576,0 2-321,0-18-1825,0 16-2178,0-35-7720</inkml:trace>
  <inkml:trace contextRef="#ctx0" brushRef="#br0" timeOffset="247199.1389">17648 10023 8103,'0'0'353,"-18"0"607,18 0-127,0 0 1217,-21 37-801,2-1-768,-14 1 63,15 17-95,-1-1 448,0 3-769,3-2 352,-3-16-608,0-3 416,3 0-448,-3 2-673,19 0-1665,-37-20-2851</inkml:trace>
  <inkml:trace contextRef="#ctx0" brushRef="#br0" timeOffset="247527.1578">17191 10423 7847,'0'18'320,"0"-1"929,0 2 97,20-1 319,-20 19-608,19-1-224,0 1-288,-1-18-225,-1 16 449,-1-17-513,24 1 320,-22-2-576,15-17 449,7 0-385,-24 0 160,22 0-96,-3 0-352,-16-17-160,-1-2-1122,1 1-544,-19-1-2498</inkml:trace>
  <inkml:trace contextRef="#ctx0" brushRef="#br0" timeOffset="247867.1772">16665 10949 11146,'0'0'737,"0"0"960,0 37 289,0-18 417,-17 34-802,17 1-416,-16 2-288,-3-2-513,0 0 161,19-17-673,-20 17 480,20-35-640,-17 16-513,17 2-2530,0-18-4068</inkml:trace>
  <inkml:trace contextRef="#ctx0" brushRef="#br0" timeOffset="249215.2543">19787 10077 9929,'0'0'384,"0"19"1922,-16 18 353,-1-2-513,-1 2-833,18 17-704,-19-17-33,0-1-512,19 1 257,0-2-513,0 2 416,0-1-865,-18-18-736,18 19-1890,0-20-1794</inkml:trace>
  <inkml:trace contextRef="#ctx0" brushRef="#br0" timeOffset="249590.2758">19479 10423 7655,'-17'0'929,"17"0"-545,0 18 481,-16-1 1025,16 2-865,0 18-193,0-2-351,0 21 95,0-21 161,16 2-32,-16-18 160,17-2-193,4 1 257,-3-18-513,17 0 417,1 0-544,1 0 191,17-18-288,2-18-160,-21-1 256,2 21-448,-2-22 352,-16 20-736,-2-1-97,-17 2-1312,18 17-802,-18-18-1729</inkml:trace>
  <inkml:trace contextRef="#ctx0" brushRef="#br0" timeOffset="250210.3111">18843 10858 7463,'0'0'2114,"0"0"-577,0 0 257,0 0-129,0 0 225,0 0-1089,0 0 544,-14 37-64,-5 0 97,0 17-321,-20 0-353,22 0-31,-18 2-385,17-21 257,1 21-737,-4-21 480,5-16-544,16 16 256,0-17-1121,0 20-1314,0-20-2049,0-1-7720</inkml:trace>
  <inkml:trace contextRef="#ctx0" brushRef="#br0" timeOffset="251423.3805">22183 9932 1857,'0'0'961,"-16"0"32,16 0 769,0 19-353,0-19 257,-17 18-930,17 17 161,-18-16 0,-1 18 256,19-1-256,-17 1-192,-3-2 95,3 2-287,-2-2 31,1-16-512,1 18 545,-1-1-609,-3 1 448,21-2-416,-17 2 225,17-20 31,-16 20-320,-3-18 288,19-1-416,-19-1 416,19 2-929,0 18-704,-20-37-1153,20 19-257,0-3-2850</inkml:trace>
  <inkml:trace contextRef="#ctx0" brushRef="#br0" timeOffset="251918.4089">21713 10441 2978,'0'0'1922,"0"0"64,0 0-192,0 0-1,0 0-287,0 0-994,0 0 97,0 17 160,0 2 256,0 18-545,19-2 161,-19 2-449,0 1 352,0-3-287,0 2-33,19-2 0,-19-16 0,16 0 417,-16-3-545,21 3 545,-5-19-417,-16 0 448,19 0-351,16 0 63,2 0-192,1 0-224,-5-19 288,6 3-416,15-3 417,-17 0-482,-1 1 418,-1 1-354,-19-2 289,5 19-288,-2-18-160,-19 18-160,0-19-962,18 3-512,-18 16-1953,0-19-3845</inkml:trace>
  <inkml:trace contextRef="#ctx0" brushRef="#br0" timeOffset="252888.4643">20860 10769 6117,'0'0'2403,"0"0"-1122,19 0 577,-1 0 63,15 0-223,7 0-609,12 16-577,-34 3 257,22-1-513,-5 18 385,-19-18-481,3 1 321,-19 18-481,21-20 352,-21 20-320,0-2-32,0 2 224,-21-18-320,-14-2 384,0 20-448,-5-18 641,7-1-577,-23-18 416,21 17-320,-2-17 128,2 18 64,-3-18-64,20 19 353,-18-19-449,16 0 512,-13 0-576,14 19 449,0-19-321,1 0 320,18 0-352,-19 0 96,19 16 97,0-16-289,0 0 480,0 19-480,0 0 641,0-1-545,0-18 544,19 17-319,-1 20 63,1-18 32,0-1-256,14 18 289,6-18-449,-22 1 576,18-3-704,2-16 641,0 19-610,-18 0 450,16-19-225,-16 18-32,-1-18 192,-18 0-416,0 0 448,19 0-512,-19 0 544,0 0-608,0 0 480,0 0-672,0 0-65,0 0-640,0 0-961,0 0-1089,0 0-1826,0 0-7206</inkml:trace>
  <inkml:trace contextRef="#ctx0" brushRef="#br0" timeOffset="273969.6701">17083 217 480,'0'0'929,"0"0"-32,0 0 32,0 0-385,0 0-320,0 0-160,0 0 321,0-18-97,0 18 0,0 0-288,0 0 64,0 0-128,0 0 0,0 0 160,0 18-64,0-1 353,-17 20-97,17 1-64,-18-3 64,1 19-31,-1-17-33,-1 17 0,-2 2 128,7-3-255,-5 20 127,0-19-224,19 2 320,-18 16-416,-19-37 256,20 19-160,-2-16 64,3-20 32,16 1-192,-19-3 192,19-16-192,0 19 320,-21-19-256,21 0 481,0 0 95,0 0 257,0 0-513,0 0-384,0-19 128,0 3-96,0-3 449,21-18-514,-2 18 290,16-16-386,0-2 225,21 2-384,-23 16 320,25-16 0,-23 16-32,19 19 128,-35 0-256,16 0 288,2 0-353,-18 19 418,18-3-546,-20 22 385,20-3-320,-18-17 192,-19 20-97,0-3-127,0-16-32,-19-1 223,-18 1 706,-17-3-161,-2 3 289,-14 0-129,14-1 193,2-18-160,0 0-1,35 0-63,-18 0-353,19 0 160,-18-18-384,20 18 288,16-19-737,-19 0-415,19 19-738,0-16-1601</inkml:trace>
  <inkml:trace contextRef="#ctx0" brushRef="#br0" timeOffset="276544.8175">20661 2342 576,'0'0'1441,"0"0"385,0 0-128,0 0-481,0 0-256,0 0-257,0 0 193,0 0-224,0 0 224,0 0-321,0 0 161,0 0-641,0-18-160,0-1 224,-18 0-256,-20 3 288,22-3-448,-21 19 256,-17-19-256,0 19 224,-2 0-192,2 0 320,17 19-160,-17 0-32,37-3 256,-3 3-513,20 18 449,-17-2-352,17 3 577,0-3-450,17 2 225,3-2-224,-3 3 289,20-20 63,-4-1-320,7-17 448,-5 0-416,2 0 384,0-17-256,-1-1 96,18-20-256,-36 22 224,17-3-96,-16 0 1,-19 1 191,19 1-256,-19 17 256,0-18-352,0 18 416,0 0-416,0 0 224,0 0-224,0 0 0,18 18 160,1 17 64,0-16 160,-5 16-352,5 3 352,1-3-384,-1-17 384,-2 20-384,1-3 256,-1 2-224,4-18-480,-5 16-1090,3-16-2946</inkml:trace>
  <inkml:trace contextRef="#ctx0" brushRef="#br0" timeOffset="285987.3575">16665 1106 2594,'-17'0'224,"17"-17"641,0 17 64,0 0-192,0 0 384,0 0 64,0 0-641,0 0-31,0 0-289,0 0 192,0 0-384,0 0 129,0 0-161,0 0-65,0 0 162,0 0-258,0 0 322,0 0-258,0 0 194,0 0-194,0 0 194,0 0-97,0 0 32,0 0-32,0 0-32,0 0 192,0 0-288,0 0 384,0 0-352,0 0 288,0 0-192,0 0 96,0 0 0,0 0 0,0 0 160,0 0-159,0 0 191,0 0-320,0 0 192,0 0-256,0 0 288,0 0-192,0 0 32,0 0 32,0 0-96,0 0 160,0 0-288,0 0 352,0 0-288,0 0 320,0 0-512,0 0-1570,0-18-3042</inkml:trace>
  <inkml:trace contextRef="#ctx0" brushRef="#br0" timeOffset="290803.633">18065 454 480,'-17'16'1121,"17"-16"-512,0 0-641,0 0 96,0 19 512,0-1 193,0 20 160,0-22-193,0 21-287,-21-18 192,21 16-385,0-16 512,-18 16-511,18-16 543,0 18-351,-17-2-1,0 3 97,17 15-1,-18-15 1,-1 16-289,-2-1 353,21-15-577,-16-3 352,16 2-416,0-2 256,0-16-192,0 0 160,-17-1 65,17-1-65,0-17 192,0 18-384,0-18 224,0 0-352,0 0 385,0 0-962,0 0-1793,0 0-5318</inkml:trace>
  <inkml:trace contextRef="#ctx0" brushRef="#br0" timeOffset="291859.6934">15033 2034 1153,'-17'126'928,"17"-72"-95,0 18-256,0-16 63,0-2-31,0-17 0,-20 17-33,20-19 33,-17 21 191,-2-21-415,1 19 416,-20 2-513,20-2 256,1-17-319,1 17 63,16-19 0,-19-16-256,19 18 192,0-18-352,0-19 384,0 0-416,0 16 256,0-16-768,0 0-609,-19 0-2083,19 0-1472</inkml:trace>
  <inkml:trace contextRef="#ctx0" brushRef="#br0" timeOffset="298228.0576">15397 2686 224,'-18'0'993,"18"0"-673,0 0-96,0 0 64,0 0 225,0 0 192,0 0-449,0 0 96,0 0-448,0 0 320,-19 0-384,-18 0 256,18 0-96,3 19 0,16-19 96,-19 0-128,19 0 321,0 0-386,0 0 33,19 18 353,16-18 576,21 19-97,-2-3 129,-1 3-705,22 0 32,-23-1-63,4-1-225,-3 2 384,3-1-448,17 1 96,-19-3-2659,18 3-1569</inkml:trace>
  <inkml:trace contextRef="#ctx0" brushRef="#br0" timeOffset="298969.1">20081 3050 3171,'15'-18'128,"6"18"-32,-3 0-256,17 0 544,-16 0 417,18 0-65,17 0-351,0 0 576,0 18-321,20 1 257,-1-2-256,-19 1-417,0 1 0,2-19-288,-3 16 256,-17-16-576,20 19-1154,-21 0-2818</inkml:trace>
  <inkml:trace contextRef="#ctx0" brushRef="#br0" timeOffset="308161.6258">16503 325 192,'0'0'865,"0"19"63,0-19-255,0 0-225,0 0 129,0 0-193,0 18-159,0 1 319,0-2-288,0 1 161,0 20-65,0-3-96,-16 2-31,16-2 31,-21 21-32,21-21 96,-19 3-128,19-3-160,0 2 385,0-2-321,-16 3 352,16-3-255,0 21 255,0-21-128,-17 21 33,-2-21-1,19 19-160,-18-17 128,18 17-223,0-35 255,0 16-448,-21-17 352,21 20-128,0-38 192,0 18-191,0-1-97,0 2 320,0-1-288,0 1 352,-14-3-320,14 3 353,0 18-449,0-20 128,0-17 64,0 19-96,0-1 129,-19-18-193,19 19 256,0-19-384,0 0 384,0 0-384,0 0 256,0 0-128,0 0-32,0 0 96,0 0-128,0 0 224,0 0-320,0 0 545,0 0-578,0 0 418,0 0-289,0 0 128,0 0 32,0 0-96,0 0 96,0 0-192,0 0 320,0 0-416,0 0 448,0 0-512,0 0 448,0 0-256,0 0 128,0 0 129,0 0-321,0 0 256,0 0-256,0 0 352,0 0-480,0 0 416,0 0-320,0 0 256,0 0-160,0 0 32,0 0 96,0 0-160,0 0 192,0 0-448,0 0-257,0 0-1665,0-19-3748</inkml:trace>
  <inkml:trace contextRef="#ctx0" brushRef="#br0" timeOffset="327767.7472">10024 12311 7527,'-38'0'1153,"22"0"-801,16 0 769,0 0 128,0 0-480,0 0-96,0 0-673,0 0 672,0 0-255,0 0 608,0 0-545,0 0 385,0 0-160,0 19 95,0 35 1,0 18-352,0 19 351,0 1-672,0-1 481,0 0-673,16-19 352,-16 1-384,17-19 288,-17-1-160,0-15-32,21-20 160,-21-1-352,0-17 545,0 0-706,0 0 481,0 0-1281,0 0-416,0 0-1378,0 0-2722</inkml:trace>
  <inkml:trace contextRef="#ctx0" brushRef="#br0" timeOffset="328323.7791">10676 11477 5765,'19'0'2498,"-19"0"-1216,0 0 31,0 16 320,0 22 161,0-3-417,0 39-960,0-1 255,0-1-544,0 1 481,18-1-769,-1-18 448,-1-17-576,-16-1 288,0-18-1057,21 1-1089,-21-19-961,0 0-1409,0 0 416</inkml:trace>
  <inkml:trace contextRef="#ctx0" brushRef="#br0" timeOffset="328635.7969">10639 11912 1153,'0'37'4324,"0"-20"-2370,0 1-769,0 1 384,0 18-384,0-20-64,20 1-993,-20 20 161,17-22 31,2 3 0,-1-19 129,-1 18-449,-1-18 448,5 0-320,-21 19 577,19-2-705,-1-17 416,1 0-448,-5 0 64,26 0-96,-22 0-288,18-17-32,-20-20-802,5-17 162,-5 0-1443,22-2-2017</inkml:trace>
  <inkml:trace contextRef="#ctx0" brushRef="#br0" timeOffset="329395.8403">13055 11603 1473,'0'19'7783,"0"-19"-6405,0 0-866,0 18 801,0 18 449,0 1-737,0 17-128,0-19-769,0 21 416,0-2-415,0-17 447,0-2-832,0 2 448,0-18-224,0 16 32,0 3-96,0-22-705,0 21 96,0-18-1312,0-2-1090,0 1-3556</inkml:trace>
  <inkml:trace contextRef="#ctx0" brushRef="#br0" timeOffset="331987.9886">12925 12239 9545,'21'-19'2434,"-21"19"-1377,0 0-449,0 0 1218,0 0-673,0 0 32,0 0-1024,0 0-161,0 0 0,0 19-65,18 18 514,1 17-577,-1-19 704,-3 2-864,4-18 704,1-19-319,15 0 319,1 0 0,1 0 1,0-37 223,-4 2-544,7-21 289,-3 21-674,-4-21 706,-12 2-866,14 19-63,-16-21-641,16 20-705,-17-1-768,1 2-1442,-19-2-3587</inkml:trace>
  <inkml:trace contextRef="#ctx0" brushRef="#br0" timeOffset="334068.1075">12291 12220 7943,'0'0'2755,"0"0"-2051,0 0 257,0 0 705,0 0-673,0 0-353,0 0-640,0 0 833,0 0-96,0 0 448,0 0-320,0 0 128,0 0-96,0 0-449,0 38 513,0 15-673,0 20 545,0-1-929,0-18 512,0 2-576,0-2 288,0 0-160,0 2-32,0-2 288,0-17-480,0-2 480,0 2-800,0-20 480,0-17-1282,0 0-351,0 0-1506,0 0-3300</inkml:trace>
  <inkml:trace contextRef="#ctx0" brushRef="#br0" timeOffset="334861.1529">15304 11584 12716,'0'0'1985,"0"19"-1152,-16 18 96,-20-1 897,18 1-769,-20 35 96,22-18-1153,-3 0 512,19 2-704,0-2 416,0-17-352,0-2 32,0 3-64,0-22-961,0 3-256,0-1-1858,0-18-1314,0 0-5827</inkml:trace>
  <inkml:trace contextRef="#ctx0" brushRef="#br0" timeOffset="335177.171">15033 12021 14253,'-17'0'1922,"17"0"-1954,-20 19 416,20-2 833,0 1-704,0 20-225,0-3-608,20 2 608,-3-20-736,20 1 672,-2-18-577,21 0 610,-4 0-97,-13-35-160,13-2 32,4 2-288,-19-3 288,-1 3-1025,1 16-320,-21-18-1442,20 19-1217,-16 1-3907</inkml:trace>
  <inkml:trace contextRef="#ctx0" brushRef="#br0" timeOffset="335561.193">14617 12566 3523,'18'0'10570,"-18"0"-8648,0 19-1570,0-3 1153,-18 22 129,-3 15-449,2 1-544,19 2-609,-14-2 288,14 0-544,0 2 352,0-2-993,0-17-96,0-2-1665,0-16-1891,14-1-5732</inkml:trace>
  <inkml:trace contextRef="#ctx0" brushRef="#br0" timeOffset="336169.2277">17412 11531 13132,'0'53'2530,"0"-15"-1056,-21-3 448,5 2-385,-1 17-256,-1 0-800,18 2-385,0-2 416,0-17-736,-19 17 640,19-36-832,0 18 576,0 1-1409,0-18-353,0-3-1665,0 3-3427</inkml:trace>
  <inkml:trace contextRef="#ctx0" brushRef="#br0" timeOffset="336520.2478">17120 12094 9545,'0'0'4228,"0"0"-2371,0 0-1312,0 19 1088,0 16-255,19 19-930,-1 2 193,-1-21-705,0 2 608,22-2-800,-2-16 416,-4-1-672,7-18 608,11-18-321,5-17 257,-2-21 225,2 2-514,-23 17 257,7-17-1153,-22 0-512,-1 17-2403,-17 20-3940</inkml:trace>
  <inkml:trace contextRef="#ctx0" brushRef="#br0" timeOffset="336820.265">16994 12456 6117,'-21'38'10218,"7"-22"-8713,-5 21 321,0 17-417,1 2 417,18 17-865,-19-1-545,1 1-159,18-20-449,0 1 448,0-16-1345,0-1-385,0-21-2561,0 3-3525</inkml:trace>
  <inkml:trace contextRef="#ctx0" brushRef="#br0" timeOffset="338913.3847">17683 11512 5156,'0'0'3171,"0"0"-1089,0 0-736,0 0 383,0 0-896,0 0 128,0 0-384,0 0-33,0 0 449,0 0-513,0 0 738,17 37-610,4-20 577,-3 39-1025,18-2 673,-1-1-705,2 3 97,-18 17 31,16-19-512,2-17 640,0 17-736,-20-17 832,0-2-896,1 3 768,3-3-672,-21-17 160,17-18-353,-17 19-480,18-19-64,-18 17-897,19-17-160,-19 0-1153,16 0-1666,3 0-2432</inkml:trace>
  <inkml:trace contextRef="#ctx0" brushRef="#br0" timeOffset="339392.4122">17901 12202 8391,'0'0'2627,"0"0"-2147,16 18 1891,24 1-289,-5 18-545,21-20-800,-21 20 31,38-18 65,-20-3-609,-15 3 385,-1-19-577,-4 0 833,6 0-769,-3 0 577,-18 0-737,-1-19 416,2-16-64,-1 16-384,1-16 480,-1-2-576,1 0 416,-19 1-832,15-1 192,5 21-1154,-20-22-320,19 20-1409,0 1-1217,-3-2-3972</inkml:trace>
  <inkml:trace contextRef="#ctx0" brushRef="#br0" timeOffset="342340.5807">18810 12601 1985,'0'19'2307,"0"-19"-738,0 0 289,0 0 192,19 19-321,-5-19 129,5 18-1057,20-1 736,-4 1-864,21 1 448,-2 16-640,-19-16 31,3 0-96,-20-19-320,-18 18 417,0 17-513,0-16 609,0 18-674,0-20 706,0 20-577,-18-18 353,-20 16-161,20-16 0,-36-1 289,19 1-481,-19-3 544,-4 3-640,6 0 705,-6-1-641,25-18 672,14 17-543,19-17-1,0 0 32,0 0-288,0 0 416,0 0-640,19 0 672,14 19-608,6-1 768,13 1-736,-13-3 609,15 22-257,-16-20-32,-3 1 160,2-2-544,-2-17 704,-16 18-928,18-18 768,-22 0-993,3 0 513,22 0-641,-24 0-96,3 0-480,-3 0-545,5 19 128,-21-19-1953,0 0-2179</inkml:trace>
  <inkml:trace contextRef="#ctx0" brushRef="#br0" timeOffset="347269.8626">21949 11839 1697,'0'0'1121,"0"0"1185,0 0-1249,0 0 993,0 0-672,0 0-193,0 0 192,0-18-704,0 18 800,0 0-1441,0-19 1281,0 19-1537,0 0 1089,0 0-1057,0 0 480,0 0-320,-16 0-128,-3 19 544,19 18-768,-39 17 1024,22 0-1216,17 1 1281,-35-19-1186,16 20 994,3-21-674,-5 19 97,21-17 225,-16 0-482,16-20 834,0 20-1314,0-18 929,0-3-2210,0 3 481,0-1-1570,0 18-1346</inkml:trace>
  <inkml:trace contextRef="#ctx0" brushRef="#br0" timeOffset="347621.8828">21657 12293 1889,'0'18'3267,"0"-18"-2081,0 0 415,0 0-1088,0 19 1088,0 0-672,40 16-417,-24-17 33,3 18-641,16 1 1057,2-18-929,17-3 1057,2-16-1121,-4 0 1249,4-16-1377,-2-22 672,2 3-352,-5-2-256,-11 2 0,-5-3-1025,0 3 256,-14-2-2017,-3 18-1635</inkml:trace>
  <inkml:trace contextRef="#ctx0" brushRef="#br0" timeOffset="348805.9506">21297 12438 6950,'0'0'1698,"0"0"-1634,19 0 384,-3 0 1058,1 0-930,22 18 545,-4-18-1185,1 19 993,-18-19-1281,1 19 992,-1-19-960,-18 16 897,0-16-33,0 19-160,0-1 641,0 20-961,0-22 833,-18 22-1153,18-20 1025,0-18-1218,0 17 1026,0-17-865,0 0 512,0 0-32,0 0-416,0 0 864,0 0-1056,0 0 1281,0 0-1346,0 0 1378,0 0-1281,-19 18 896,1 1-544,-1 0 0,-16 16 353,-1-16-834,-1 18 1186,2-21-1154,-2 3 1218,18 0-1314,-16-1 1218,16-18-961,3 17 480,-5-17-32,2 18-480,3-18 928,-3 0-1152,3 19 1280,-3-19-1344,-2 0 1376,21 0-1184,0 0 928,-18 0-447,18 0-33,0 0 416,0 0-993,0 0 1250,0 0-1346,0 0 1378,0 0-1346,0 0 1218,0 0-1090,0 0 546,0 19-66,18-19-255,22 35 929,-5 2-1186,0-2 1378,2 3-1570,1-3 1442,15 2-1346,-15-18 866,-5 16-930,23 2-512,-21-18-513,2 16-2145,19 2-3589</inkml:trace>
  <inkml:trace contextRef="#ctx0" brushRef="#br0" timeOffset="354950.3019">10096 14018 640,'0'0'1538,"0"0"-1410,0 0 192,0 0-672,0 0 640,0 0 128,-19 0 65,19 0 672,0 0-352,0 0 1217,0 0-705,0 0 801,0 0-1121,0 0 640,0 0-448,0 0-96,0 0-64,-18 0-1025,18 0 673,-17 18-929,17 36 960,-18 2-1088,-3 17 1089,4-1-769,1 1 480,-3-1-64,-20 1-384,22-20 577,17 3-1026,0-20 1026,0 1-1506,0-19-256,0-18-3812,17 0-4708</inkml:trace>
  <inkml:trace contextRef="#ctx0" brushRef="#br0" timeOffset="355515.3343">10968 13183 6277,'0'0'3556,"0"0"-3748,-21 0 1729,21 19-96,0-19 97,-16 0-1634,16 16 833,-19 22-257,2-20 225,-1 36 288,-1-17-833,-2 36 737,7-19-1122,-5 0 962,19-17-1217,0-2 896,0 2-1185,0 1 33,0-22-1026,0 3-897,0-19-800,0 0-3331</inkml:trace>
  <inkml:trace contextRef="#ctx0" brushRef="#br0" timeOffset="355790.35">10676 13637 6502,'-17'-19'3587,"17"19"-3523,0 0 673,0 0 0,0 0 992,0 19-1216,17 18 832,20-2-833,-20 2 802,20-18-674,-18-2-287,-1 1 63,-18-18-672,19 19 896,-5-19-1152,-14 0 1249,21 0-1474,16-19 769,-1-16-1570,1-2-1120,-2 2-2787</inkml:trace>
  <inkml:trace contextRef="#ctx0" brushRef="#br0" timeOffset="356355.3824">12817 13274 8744,'21'-18'2466,"-21"18"-1345,0 0 321,0 0 127,0 0-352,0 0-1601,0 0 1024,0 37-319,0-2 1056,0 19-1281,0-17 609,0 17-673,-21 0 32,21-17 0,0 1-1281,0-3 128,-16 2-2531,16-2-1408</inkml:trace>
  <inkml:trace contextRef="#ctx0" brushRef="#br0" timeOffset="356647.3991">12691 13527 10377,'-17'19'385,"17"-1"608,0 20 608,0-3 962,0 2-1314,0-2-769,17 2 417,-1-18-1025,24-2 993,-22 1-1410,18-18 1218,-20 0-1218,21 0 770,-18-18-1186,16 1-289,3-2 193,-20 1-1665,1-17-994,-19 16-5667</inkml:trace>
  <inkml:trace contextRef="#ctx0" brushRef="#br0" timeOffset="360831.6383">13109 13365 1153,'0'-18'1601,"0"18"-704,0-19 512,0 19-608,0 0 64,0 0 448,0 0-480,0 0 512,0 0-960,0 0 736,0 0-1217,0 0 800,0 0-800,0 0 833,17 19-225,20 16-223,0 2 415,17 17-928,-17-17 897,15 17-1154,-13-16 1282,13 15-1249,4-15 1056,-19-3-672,17 19 128,0-17 128,-17-2-512,-1-16 800,-18-1-1152,-18 1 800,17 0-1698,-17-19 353,0 0-2338,0 16-2531</inkml:trace>
  <inkml:trace contextRef="#ctx0" brushRef="#br0" timeOffset="361275.6637">13382 13910 5285,'0'-19'992,"0"19"-127,0-18-865,0 18 1057,17 0-384,2 18 448,16 1-1153,21 0 1025,-21-19-1185,21 16 1089,-4 3-833,4-19 256,-3 0 353,3-19-609,-4-16 961,-13-2-865,-3 2 1281,-20-3-1153,5-16 833,-21 17-960,0 2 351,-21-21-224,5 21-544,-1-2 544,-2 1-1249,1 18 513,18-17-1986,0 35 31,0-19-4067</inkml:trace>
  <inkml:trace contextRef="#ctx0" brushRef="#br0" timeOffset="363426.7868">14362 14291 9609,'0'-37'1345,"-19"20"-128,19 17-1185,19-18 1538,18 18-1058,17-19 481,0 19-1281,2 0 480,-23 0-128,6 0-320,-22 19 608,1-19-800,-1 18 832,-17-1-897,0 20 1378,-35-2-1057,0 3 833,-19 15-673,-2-15 192,2 16 352,0-17-640,17-21 929,0 22-833,1-38 1185,16 18-1281,3-18 897,17 0-962,0 0 322,0 0-161,17 0 288,22 0 545,15 17-769,-17-17 896,17 0-1248,-21 0 1025,25 0-1186,-25 0 834,7 0-930,13 0-608,-15 19-513,16-19-1537,-1 18 321,18 19-5927</inkml:trace>
  <inkml:trace contextRef="#ctx0" brushRef="#br0" timeOffset="365698.9168">15360 14635 7399,'-37'-17'672,"18"-1"1538,19 18-384,0 0-96,0-19-577,0 19-1121,0 0 736,0 0-1088,0 0 1217,0 0-897,19-19 1281,37 3-896,-2-3 543,35 1-127,2-1-416,18 2 415,-17-1-1120,-1 18 961,-19 0-1282,-20 0 1314,6 0-1282,-23 0 929,-18 18-640,1-18-160,-18 17 95,21-17-832,-21 0 641,0 0-1474,0 0-160,19 0-1346,-3 0-1152</inkml:trace>
  <inkml:trace contextRef="#ctx0" brushRef="#br0" timeOffset="366027.9356">16122 14200 8391,'0'0'1634,"0"0"-1698,17 0 1986,22 0-1057,15 0-193,0 19 193,2-1-897,-21 17 673,-17 3-1090,1-22 1218,-19 22-1121,0-3 1120,-19 2-447,-20 17-65,6 2 224,-21-21-448,17 2 769,2-1-1121,16-18 992,-2 1-1248,3 16 608,1-16-2050,1-1-416,-3 1-865,19-3-2787</inkml:trace>
  <inkml:trace contextRef="#ctx0" brushRef="#br0" timeOffset="366506.963">17104 14345 7527,'16'0'1569,"3"0"577,16 0 737,21 0-2275,-19 19 449,-4-1-1249,-12-18 352,-2 17-160,-19-17-96,0 18 513,0-18-577,0 19 1120,-40 0-1248,-11 16 1185,13-16-1057,-16-1 1153,17 1-609,21-3 193,-5 3 95,21-19-672,0 0 641,0 19-1250,0-19 1314,21 18-1057,14 18 1153,17-18-994,6 1 706,14-1-513,19-1-353,-18 2-511,18-1-2339,-19 1-321,1-3-8839</inkml:trace>
  <inkml:trace contextRef="#ctx0" brushRef="#br0" timeOffset="369728.1472">19827 13419 1537,'0'0'3107,"0"-18"-1249,0 18 736,0 0-896,0 0-1,0 0-640,0 0-224,0 0 737,0 0-1154,0 0 929,0 0-1505,0 0 1121,0 0-1249,0 0 896,0 37-319,0-2 95,-19 19 64,19-17-832,0 17 929,-21 2-1122,21-21 1089,0 21-1601,-16-21 1089,16 3-1121,0-3 225,0 2-802,0-18-1121,0 16-512,0-16-3075</inkml:trace>
  <inkml:trace contextRef="#ctx0" brushRef="#br0" timeOffset="370088.1678">19609 13945 5477,'-20'-16'1473,"20"16"-1377,0 0 1249,0 0-1248,0 16 543,0 3 257,20 18-545,-3-20 962,-17 20-1154,19-18 1185,-1-3-1377,-1 3 1249,1-19-897,20 19 513,-20-19-64,15 0-705,23 0 609,-20-19-1442,3 0 1185,-4-16-1505,0 16 737,3 1-1121,-20-17 319,19 16-1216,-37-16-1473,0 16-2562</inkml:trace>
  <inkml:trace contextRef="#ctx0" brushRef="#br0" timeOffset="370852.2116">19027 14036 3843,'36'-18'1185,"-18"18"1025,1 0 32,0 0-95,32 0-802,-11 18-512,11 1 160,-13 16-1186,-1 3 962,-18-3-1538,-19 2 1154,0-18-962,-19 16 1058,-18 2-674,-17-2 129,0 3 417,0-20-578,-2-1 1058,21 1-769,-2-18 1218,20 19-1379,-1-19 1026,18 19-1185,0-19 608,0 18-223,0-1-386,0 2 834,0 18-865,18-21 1184,17 3-1376,-16 18 1185,16-37-1282,21 36 577,-23-18-897,23 1-768,0-1-129,-2-1-1121,0 2-2017</inkml:trace>
  <inkml:trace contextRef="#ctx0" brushRef="#br0" timeOffset="371812.2665">22274 13457 10858,'-16'0'1890,"-1"-19"-1410,17 19 513,0 0 1217,0 0-1217,0 0 352,0 0-1569,0 0 1473,0 0-1121,0 0 1122,0 0-1186,0 0 608,0 0-127,0 0-417,0 0 609,0 0-1186,0 0 1250,0 0-1442,-18 0 1314,-1 0-1186,-2 19 994,-12 16-705,-4 0 192,0 21 384,1-21-961,18 21 1154,-17 16-1314,-3-18 1346,22 0-1602,-3 21 897,0-21-1890,19-1-288,0 1-2563,0 19-8294</inkml:trace>
  <inkml:trace contextRef="#ctx0" brushRef="#br0" timeOffset="372336.2964">21624 14055 5637,'17'0'833,"-17"0"-289,0 19 385,16-3 1057,-16 22-1121,21-3-449,-2 2 417,-3 0-705,3-2 737,-19 3-769,19-22 1025,18 22-1025,-21-20 801,3-18-897,16 17 544,2-17-159,17 0-289,2 0 448,-2-17-1024,0 17 992,0-37-1408,-17 37 896,17-35-1186,-38 35 514,3-19-1090,2 0-1313,-3 19-1089</inkml:trace>
  <inkml:trace contextRef="#ctx0" brushRef="#br0" timeOffset="374464.4182">21131 14364 1697,'19'0'2242,"-19"0"-1729,0 0 1184,0 0-319,0-19-321,0 19-289,21 0-255,-21-19 704,16 19-961,-16-16 865,0 16-1025,0 0 993,19-19-992,-19 19 415,19 0-224,-3 0-128,3 0 321,-1 0-865,20 0 992,-22 0-1120,1 19 1184,3 16-1312,-1-16 1088,-2 16-544,1-17 192,-1 1 128,-17 18-576,0-20 736,0 2-928,0-1 1152,-17 17-1056,-18-16 992,-21 18-960,2-20 640,1 2-160,15-1-128,-18 1 417,40-1-706,-19-18 1058,16 17-1089,19-17 1088,-21 0-1120,21 0 960,0 19-576,0-19 128,0 0 257,0 18-385,0 1 800,21-3-992,-2 3 1281,-3 0-1377,3-1 1089,-3 1-1218,24-2 705,-24 1-191,22 1-642,-3 0 449,2-3-1474,-18 3 481,14-19-1825,6 18-1859</inkml:trace>
  <inkml:trace contextRef="#ctx0" brushRef="#br0" timeOffset="377185.5738">10131 15670 5124,'-35'0'1153,"35"0"321,0 0-129,0 0 513,0 0-1570,0 0 1154,0 0-1410,0 0 1185,0 0-1121,0 0 929,0 38-417,0-20-95,0 36 480,-19 0-1089,19 18 1057,-18 20-1154,1-1 1282,-1 0-1569,18-19 1185,-21 1-962,21-19 257,0-17 96,0-2-1473,0-16-705,39-1-2434,-4-18-3940</inkml:trace>
  <inkml:trace contextRef="#ctx0" brushRef="#br0" timeOffset="377837.611">10804 14946 6085,'-58'72'897,"42"-55"160,-1 20 64,-1 17 705,18 2-1858,0-3 897,0 1-1442,0-16 1250,0-3-1122,0 2 225,18-2-609,-1-16-2049,-1 0-2275</inkml:trace>
  <inkml:trace contextRef="#ctx0" brushRef="#br0" timeOffset="378196.6316">10550 15418 2306,'0'16'4996,"0"-16"-4739,0 0 127,0 0 417,0 19-513,0 18 417,0-2-1090,18 3 1122,-18 15-1025,19-15 1024,-3-3-736,1 2 417,-17-37-385,39 0 224,-3 0 929,-1-56-864,21 2 736,-5-18-1634,7 0 737,-22 18-1665,17-2 256,-15 21-3043,16-3-1410</inkml:trace>
  <inkml:trace contextRef="#ctx0" brushRef="#br0" timeOffset="393998.5355">11003 14981 5925,'0'0'1441,"0"0"-1184,0 0 800,0 0-353,0 0-992,0 0 672,0 0-800,0 0 993,0 0-1058,0 0 962,0 0-866,0 0 1058,0 0-417,0 0 0,0 0 417,0 0-673,0 0 833,0 0-1121,0 0 1184,0 0-1088,0 0 993,0 0-833,0 0 673,0 0-97,0 0-416,0 0 897,0 0-1121,0 0 929,0 0-1282,0 0 1122,0 0-1057,0 0 832,0 0-672,19 18 64,-3-18 512,3 19-736,0 16 1088,18-16-1184,-4-1 1345,6 18-1282,-20-18 1122,16 20-993,2-3 576,-1 2-96,-1-20-416,2 20 833,-18 0-1122,18-20 1250,-22 1-1346,3 1 1378,3 0-1121,-2-3 1184,-3 3-832,3 0 64,-3 16 289,5-17-706,-2 1 994,-3 0-1250,3-3 1378,-1-16-1473,-18 19 1312,0-19-1088,0 0 512,17 0-449,-17 0-704,0 0 288,0 0-2017,0 0 800,0 0-2979,0-19-1761</inkml:trace>
  <inkml:trace contextRef="#ctx0" brushRef="#br0" timeOffset="394343.5552">11421 15507 2210,'19'0'1825,"-19"18"-1921,15 1 2082,-15 0-192,39-3-193,-20 21-1088,16-18 256,2 16 31,-2-16-832,-16 0 993,16-1-1089,-16-1 1313,-1-17-1377,1 0 1377,0 18-1281,-19-18 448,14 0-127,-14 0-322,19 0 866,1 0-1057,-20-18 1217,19-17-1570,16-3 1474,-18 3-1602,22-21 481,-4 2-1346,1 19-480,1-2-992,0 2-2372</inkml:trace>
  <inkml:trace contextRef="#ctx0" brushRef="#br0" timeOffset="397319.7254">12546 13838 352,'0'0'6598,"-17"0"-5157,17 0-1376,-20 0 1728,20 0-1601,0 0 481,0 0-993,0 0 160,0 0 320,0 0-673,0 16 1378,0 3-1121,0 18 1665,0-2-1281,-17 21 1089,-2-2-1185,19 19 609,-16-20-225,-3 20-416,19-17 801,-18-2-1441,18-1 1440,0-15-1472,0 16 1312,0-36-1216,0 17 960,0-16-960,0 0-193,0-1 481,0 18-1314,0-18 1026,0 19-1538,-21-1-257,21 1-2529</inkml:trace>
  <inkml:trace contextRef="#ctx0" brushRef="#br0" timeOffset="398226.7773">12509 15743 9352,'37'-17'673,"-37"-1"-513,0 18-480,0 0 1377,0 0-1442,18 0 1314,1 18-1249,14-1 1249,-12 1-961,16-18 608,-4 19-351,-12 0-321,-2-3 576,-1-16-960,-18 19 1120,0 0-1409,0-1 2147,-18 17-1634,-22 3 864,-11 16-672,-5-1 224,20-15 385,-19-20-609,19 17 864,1-35-928,-4 19 1313,22 0-1633,1-19 1345,-3 0-1250,19 0 802,0 0-225,0 18-320,0-18 480,0 0-992,0 0 1184,0 17-1120,19-17 1569,14 19-1378,6-1 1218,15-18-673,0 19 1,0-3 159,2-16-800,-5 19 672,7 0-2082,15-19 0,-3 18-2978,-14 1-5446</inkml:trace>
  <inkml:trace contextRef="#ctx0" brushRef="#br0" timeOffset="400223.8915">14416 15654 4516,'18'0'704,"-18"0"1058,19 0 993,14 0-1634,7 0 480,-3 0-1889,-4 0 1473,6 16-1537,-4 3 1153,-18-19-1218,20 19 737,-18-1-159,18-1-354,-22 1 834,5 1-1089,-20 0 1216,19-3-1408,-19 22 1312,0-20-1056,-39 17 897,6 3-834,-21 16 225,-19-17 448,1 17-800,16-17 1057,2-21-1282,0 22 1538,33-38-1250,5 18 1506,16-18-960,0 0 287,0 0 0,0 0-351,0 0 703,16 0-1088,5 17 1601,33 2-1569,0-1 1249,2-18-1409,16 0 832,1 0-1217,14 0-1089,-13 19-896,-1-19-3236</inkml:trace>
  <inkml:trace contextRef="#ctx0" brushRef="#br0" timeOffset="401775.9803">15360 14946 6662,'0'-19'1826,"0"19"-33,0 0-1569,0 0 1378,0 0-1378,0 0 0,0 0-160,0 35-256,0-16 705,0 35-1026,0-17 1186,0 0-1538,0-2 96,0 3-3363,0-3-1505</inkml:trace>
  <inkml:trace contextRef="#ctx0" brushRef="#br0" timeOffset="402058.9965">15180 15182 6053,'0'0'2467,"0"0"-2467,0 0 864,0 0-447,0 16 864,16 3-160,1 18-1089,22-2 1377,-3-16-1665,-1 0 1025,21-1-1250,-23-18 1058,6 0-1186,15 0 898,-17-18-193,-2-1-449,1-18 482,-18 1-1571,20-1 641,-1 2-2530,-21 16-672</inkml:trace>
  <inkml:trace contextRef="#ctx0" brushRef="#br0" timeOffset="403244.0643">17648 15018 8039,'0'-19'1890,"0"19"-1634,0 0 897,0 0 353,0 0-898,0 19 513,-18 16-993,18-16 1186,0 18-1474,0-2 1088,-21 3-1312,21-22 832,0 21-544,0-18-672,0 16-770,-19-16-1697,5 18-1377</inkml:trace>
  <inkml:trace contextRef="#ctx0" brushRef="#br0" timeOffset="403528.0805">17321 15235 8488,'-21'0'1153,"21"0"-577,0 19-352,0 16 1922,0 3-1345,0-3 256,40-17-865,-22 20 417,-1-3-225,20-16-352,-2-1 673,-16-18-1282,35 0 1378,-17 0-1602,15 0 1538,4-18-1474,-21-20 769,21 3-2178,-37 16-896,16-16-2340</inkml:trace>
  <inkml:trace contextRef="#ctx0" brushRef="#br0" timeOffset="404092.1127">16594 15780 8199,'19'-19'1602,"-19"1"-449,0 18-641,19 0 1474,-3 0-1473,21 0 1216,19 18-1472,-2 1 479,-19 0-544,-16-3-384,16 3 769,-35 0-1346,0-1 1089,0-18-1921,0 19 2113,-35 16-1152,0-16 1024,-21 16-480,2 2 96,15-18 256,6-3-640,14-16 1345,0 19-993,19-19 1185,0 0-1537,0 0 1441,0 0-1122,0 0 578,19 19-65,33-1-416,6 1 545,14-19-1474,17 0 192,0 0-3234,21 0-3300</inkml:trace>
  <inkml:trace contextRef="#ctx0" brushRef="#br0" timeOffset="404744.15">19500 14962 9961,'0'19'512,"0"-19"193,0 18 1313,0 18 352,0 1-672,0-19-1634,0 18 865,0-18-1474,0 20 1282,0-22-1282,0 3 994,0-1-1026,0 1-448,0-2-1057,0 1-1281,0 1-1826</inkml:trace>
  <inkml:trace contextRef="#ctx0" brushRef="#br0" timeOffset="405077.169">19282 15217 3779,'0'0'7175,"0"0"-6406,0 0-1090,17 0 2467,-17 18-768,18 18-353,-18 1-225,38 0-864,-22-2 929,21-16-1249,1 0 1249,-5-3-1442,25 3 1122,-6-19-1026,-15 0 609,17-19-160,2 3-705,-21-3 417,-19-18-1890,5 20 352,-2-1-2626,-19 18-2434</inkml:trace>
  <inkml:trace contextRef="#ctx0" brushRef="#br0" timeOffset="405532.1951">18843 15743 4932,'0'0'7143,"0"0"-6374,0 0-1122,0 0 2884,39 18-1442,-1 1 96,16 0-416,-19-3-673,-17 22 769,18-20-1378,-36 17 1346,0 3-1698,0-3 1506,0 2-1410,-36-2 1185,-17 21-640,15-21 128,-16 3 416,15-20-768,25-1 1056,-5 2-1056,19-1 1601,0-18-1505,0 0 1313,0 19-1089,0-19 800,0 16-287,19-16-385,14 19 384,25-19-1345,14 19 833,-1-19-2050,18 0 384,4 0-3619</inkml:trace>
  <inkml:trace contextRef="#ctx0" brushRef="#br0" timeOffset="407400.3019">20096 14908 3811,'-33'0'1025,"33"0"1185,0-18-352,0 18-897,0 0 512,0 0-1633,0 0 897,0 0-1154,0 0 1090,18 0 64,-3 18 31,24 20 161,-4-3-672,21 2 864,-20-2-1410,15 2 1186,-11-1-1217,11 1 864,-11-2-896,-5-16 512,-16 18-32,18-20-512,-20 1 0,1 1-1858,1 0-321,-3 16-4291</inkml:trace>
  <inkml:trace contextRef="#ctx0" brushRef="#br0" timeOffset="408756.3796">20353 15345 1569,'18'17'288,"-18"1"1762,17-18-1249,-1 38 800,5-38-1440,-2 16 928,-1 3-1121,18 0 672,-20-19-287,22 18 31,-1-18 449,-2 0-481,2-18 1025,1-1-1441,-24 0 1249,25-16-1569,-20 16 1185,-2 1-961,1-17 448,-1-3-192,4 3-224,-21-21 256,16 21-1377,3-19 448,-19 17-2626,0 18-2467</inkml:trace>
  <inkml:trace contextRef="#ctx0" brushRef="#br0" timeOffset="411260.5227">21477 15490 5765,'19'0'1794,"-19"0"-897,0 0-33,18 0 1410,18 0-1569,1 0 961,17 17-1602,-17 20 1089,17-18-1057,-35 16 224,18-17-192,-21 1-256,-16 0 513,0-3-1026,0 3 1506,-37 18-1410,-17-2 1250,-2 19-1217,-14 2 992,16-21-672,-2-16 192,19 0 192,20-1-608,-1-18 992,18 0-1152,0 0 1216,0 0-1793,0 0 1153,35 17-224,2 2 897,36-1-225,-17 1-576,16 16 640,-18 2-1056,-19-18 1088,-14 16-1216,-21 2 1088,0 17-1025,-37-19 1346,-17 21-705,-19-20 256,15 1 802,-12-19-834,33-18 705,1 0-1346,18 0 1122,18 0-1698,0-18 128,0-1-1921,0-16-738,0-2-6181</inkml:trace>
  <inkml:trace contextRef="#ctx0" brushRef="#br0" timeOffset="419930.0186">21007 671 1089,'0'-37'544,"0"37"193,0-17 1088,0 17-992,0 0 1025,0-19-1185,0 19 480,0 0-385,0 0-31,0 0 32,0 0-737,0 0 673,0 0-1122,0 0 962,0 0-1154,-19 0 1026,19 19-738,0-2 642,0 20-1,0 17-320,-18 2 480,18-2-800,0 18 897,0-18-994,0 2 962,-19-2-962,19-1 770,0 1-449,0-16 128,0-3 160,0 2-545,0-18 802,0-1-962,0-1 1218,0 2-1250,0-19 1090,0 0-897,0 0 640,0 0-32,0 0-256,0 0 417,0 0-770,0-19 994,0 2-1346,0-20 1378,19 18-1314,-1-16 1090,1-2-802,14 2 97,7 16 416,11-18-704,5 20 864,17 17-1025,-17-18 1346,-3 18-1314,-17 0 962,-18 18-866,18-1 609,-36 1-64,18 20-192,-18-22 480,19 3-768,-19 18 960,0-20-1025,-19 1 1154,-18 20-1122,-15-20 1058,-4-1-513,2 2 96,-18-1 128,16-18-448,2 19 961,-2-19-993,23 0 1088,-4 0-1376,18 0 1120,-2 0-1216,21 0-385,0 0-3235</inkml:trace>
  <inkml:trace contextRef="#ctx0" brushRef="#br0" timeOffset="420710.0633">22858 1234 1024,'0'0'3204,"0"0"-1571,0 0 833,0 0-1216,0 0 63,0-18-448,0 18-545,-18 0 769,-1-19-1537,-2 19 1248,-12-19-1280,-23 19 1120,3 0-1280,-3 19 1120,-15 0-576,17 16-64,17 2 480,2 0-800,14-1 928,21 17-1088,0-15 1505,0 16-1186,0 1 1026,21-19-865,14 17 448,2-15-192,17 16-384,-2-17 0,23-18-2307,-3-3-3298</inkml:trace>
  <inkml:trace contextRef="#ctx0" brushRef="#br0" timeOffset="421258.0946">24001 1779 7623,'-37'-91'-289,"2"53"2275,-19 3-1922,-2 17 1025,-18-1-704,22 19-97,-21 0-32,36 0 33,2 37 511,14-2-960,5 3 1377,16 16-1377,0-17 1345,0-2-1121,37 21 609,-2-21-545,2 2 192,17-18 481,0-19-577,21 0 737,-3-19-897,-18-18 1154,18 2-1315,-20-21 1026,-12 21-961,11-2 353,-32 1 63,2-1-384,-21 18 929,0 19-1249,0 0 960,0 0-1537,0 0 1154,18 19-930,-18 18 1025,0-1-448,17 20 64,2-21 384,-19 19-800,16-17 960,-16 17-1665,0 2 160,0-3-3170,0 1-1283</inkml:trace>
  <inkml:trace contextRef="#ctx0" brushRef="#br0" timeOffset="423634.2305">20661 1706 5541,'19'0'-449,"-19"0"1186,0 0-737,0 0-384,0 0 1024,19 0-800,-5 0 1345,5 0-768,20 19 800,13-2-641,4 1 609,16 1-544,-1 0 64,38 16 192,20-17-769,16 18 865,16 1-1186,24 0 1186,13 17-1089,3-19 1057,-2 21-1057,18-2 609,-16 18-289,-18-18-320,-22 19 704,3 1-1088,-21-20 1056,-34 0-1184,1 0 1184,-2 2-1024,-34-21 832,-1 2-640,-1-2 224,3-16 352,-3 18-704,1-20 832,-3 2-960,-14-1 928,-4 1-1345,-13-3 769,-20 3-961,-3 0 609,-16-19-609,0 18-577,0-18 129,0 0-962,0 19 834,0-19-1474</inkml:trace>
  <inkml:trace contextRef="#ctx0" brushRef="#br1" timeOffset="701913.1472">21080 16743 8904,'-129'-91'-384,"75"37"-1186,-20 17 1954,39-36 161,-1 36 480,-3-17 512,6 19-1697,-4-2 865,18-17-1057,-16 17 640,16 1-192,1-1-192,18-17 736,-17 17-992,-4-17 1185,21 17-1410,-16-17 1474,16 0-1121,0 17 993,0-17-897,0 17 224,37 2 288,-20-3-800,36-16 1056,3 17-1248,-4-17 1408,6 19-1472,-6-2 1248,22 2-992,-1 16 512,-21-18 64,22 20-320,1 17 641,-5-18-1058,21-1 1410,-18 19-1410,18-19 1282,0 19-1122,0 0 962,-2 0-641,2 19 32,-16 0 448,14-1-768,-15-1 1089,-20 20-1346,19-2 1570,-22 3-1666,-11-3 1410,14 2-1090,-17-2 770,-21 2-129,22 1-320,-5 16 768,-12-19-992,-3 21 1345,1-2-1505,-3-1 1473,-16 3-1346,0 17 1090,0-1-545,0 1 0,-16-1 225,-3-18-706,-20 19 962,6-18-1249,-21-1 1697,-2 0-1762,-19 2 1442,5-2-1122,-21 0 546,18-17-97,-1-2-224,3 3 704,-1-20-928,0 17 1441,-22-35-1633,3 0 1569,2 0-1410,17 0 962,-17 0-705,33-35 64,-17 17 160,17-20-705,5 3 1058,-7-2-1346,6-17 1377,12 17-1793,7-17 1505,-4 0-1569,0-2 672,2 2-768,-1 0-673,-3-2-352,6 3-5798</inkml:trace>
  <inkml:trace contextRef="#ctx0" brushRef="#br1" timeOffset="706895.432">20844 15563 11691,'-38'-56'352,"3"21"1249,16 16-1697,-1 0 2370,1 3-1537,19-3 480,0 19-1153,0-19-64,0 19 321,0 0-866,0 0 1314,-14 0-1474,14-18 1538,-19 1-1313,0-1 1537,1-1-1410,-1-18 1026,-16 1-353,-2-1-320,-1-17 865,-14 0-1377,15-18 1504,-35 0-1568,16 16 1569,-15-36-1313,-1 20 928,14 0-704,-12-1 128,16 1 545,0-1-1026,15 36 1442,-13 2-1505,33-3 1376,-18 22-1504,20-3 1312,-1 19-1088,18 0 672,0 0-288,0-19-256,0 19 801,0 0-1186,0 0 1281,0 0-1408,0 0 1440,0 0-1344,0 0 1152,0 0-736,0 0 128,0 0 256,0 0-705,0 0 1026,0 0-1250,-19 19 1666,19 16-1602,-19 3 1345,19-3-1088,-18 2 640,18 0-96,0-1-288,0 1 736,0-21-1088,0 22 1216,0-20-1376,0 18 1472,0 1-1376,0-2 1280,0-16-928,0 18 352,0-2 96,0-16-608,0-1 1088,0 1-1441,0-2 1410,0 1-1954,0-18 1024,0 0-1280,0 19 223,0-19-351,0 0-513,18 0-801,-18 0-4228</inkml:trace>
  <inkml:trace contextRef="#ctx0" brushRef="#br1" timeOffset="707217.4505">19787 14436 4708,'0'-19'1409,"0"19"449,0 0-1666,0 0 1025,0 0-672,0 0-65,0-18 97,40 18-1,-24 0 898,20-17-1378,19 17 1409,-1 0-1665,2 0 1121,17 0-1377,-1 0 704,-18 0-256,-17 0-288,-4 17 256,-12-17-1506,-2 18 321,-1 1-3171,-1 0-1377</inkml:trace>
  <inkml:trace contextRef="#ctx0" brushRef="#br1" timeOffset="729575.7293">19427 13983 128,'0'0'-64,"0"0"64,0-19 800,0 19-704,0 0 353,0 0-834,0 0 738,0 0-353,0 0 608,0 0-319,0 0 31,0 0 192,19 0-159,-19 0 672,0-19-833,0 3 705,0-3-545,16-18 833,-16 2-832,0-3 479,17-16-63,-17 17-353,21-17 321,-3 17-737,-18-17 577,19 0-866,-3 1 866,1 15-929,2-16 736,1-1-480,-20 1 96,17 16 224,2 3-480,-19-2 640,0 2-800,0 16 864,18-16-864,-18 16 800,0 1-608,0 18 288,0-19-64,0 19-224,0 0 544,0 0-736,0 0 864,0 0-864,0 0 800,0 0-736,0 0 544,0 0-384,0 0 160,0 0 224,0 0-512,0 0 672,0 0-640,0 0 832,-18 0-640,-1 0 545,2 0-866,-22 0 641,6 0-127,14 19-258,-20 18 257,6-21-736,-5 3 416,20 18-897,-17-20 320,16 20-1409,-18-2 96,37 3-609</inkml:trace>
  <inkml:trace contextRef="#ctx0" brushRef="#br1" timeOffset="729824.7436">19537 13111 8039,'0'-19'577,"0"0"223,0 19-255,0 0-289,16 0 545,-16 0-929,17 0 704,22 0-960,-3 0 768,17 0-640,-15 0-160,13 0-737,-11 38-1474,12-20-928</inkml:trace>
  <inkml:trace contextRef="#ctx0" brushRef="#br1" timeOffset="734219.9949">19152 12185 5701,'0'0'1089,"-15"-19"-1217,15 19 608,0 0 97,0 0 768,0 0-320,0 0-737,0 0 193,0 0-609,0 0 1057,0 0-833,0 0 929,-18 0-801,18-18 416,-19 18-287,-18-19-97,20 3 353,-20-22-545,2 20 929,-19 1-993,16-20 864,-15 0-928,15 20 609,-18-20-385,21 1 128,0-1-128,-21 0-320,2 2 577,19-3-834,-21 3 1122,19-2-1153,-15 2 960,-6-3-800,6 20 640,13 1-416,-13-1-32,15-20 480,2 22-736,16-3 800,-16 1-928,-4-1 896,22 2-864,0 17 704,-1-18-384,-1 18 160,-2 0 64,21 0-288,0 0 544,0 0-800,0 0 928,0 0-1056,0-19 832,0 19-736,0 0 608,0 0-353,0 0 33,0 0 256,0 0-448,0 0 768,0 0-928,0 0 960,0 0-928,0 0 832,0 0-544,0 0 256,0 0 32,0 0-256,0 0 608,0 0-928,0 0 1024,0 0-1088,0 0 864,0 0-769,0 0 642,0 0-322,0 0-63,0 0 448,0 0-672,0 19 896,0-1-1056,0-1 1216,0 20-1056,0-18 736,0 16-832,0-16 191,21 16-351,-21-17-385,19 20 512,-19-20-1152,18 18 159,-18-18-1697,17 1-96</inkml:trace>
  <inkml:trace contextRef="#ctx0" brushRef="#br1" timeOffset="734521.0121">17975 11566 4420,'-37'-17'-321,"16"-1"1282,5 18-897,16-19 865,0 19-192,0-19-96,0 19-1,0-16-832,16-21 704,5 1-832,16-1 929,-20 18-705,0-16 608,22 17-672,-22-1 288,1 0-128,1 3-128,-3-3 320,3 0-1121,0 1-608,-19 18-1474,18 0-416</inkml:trace>
  <inkml:trace contextRef="#ctx0" brushRef="#br1" timeOffset="736805.1428">17793 11185 5573,'0'-35'-64,"0"16"32,-18-18 736,18 20-95,-19-2 1121,19-18-898,-17 21 97,17-22-769,0 20 289,-18-17 223,18 16-511,0-18 703,-21-17-864,21 0 929,0-19-1089,0 20 1089,0-22-897,0 3 545,0 18-513,0-19 64,0 19 128,0-18-576,0 16 832,21-16-992,-3 18 1024,-1 0-1056,-17 17 896,19-1-640,-19 3 384,18 16-96,-18 19-192,0-18 352,0 18-640,0-17 800,0 17-1185,0 0 1089,0 0-864,0 0 736,0 0-384,0 0 64,0 0 224,0 0-481,0 0 641,0 0-672,0 0 960,0 0-864,0 0 704,0 0-800,-18 0 608,-1 0-288,-16 17-225,-21 1 610,21 1-770,-5 0 833,7-3-928,-23 3 512,40 0-801,-22-1 64,38 1-1153,-16-19-961,16 16 417</inkml:trace>
  <inkml:trace contextRef="#ctx0" brushRef="#br1" timeOffset="737062.1576">17576 9951 832,'33'-19'1378,"-33"19"-353,0 0 896,21-19-768,-3 19 545,-1 0-993,1-16-1,-1 16-31,4 0-321,-3 0 353,-1 0-769,2 0 673,-1 0-994,20 0 802,-22 0-674,3 16 193,-1-16 32,-1 19-672,20 0 255,-18-19-1024,-1 18-33,-1 17-1889</inkml:trace>
  <inkml:trace contextRef="#ctx0" brushRef="#br1" timeOffset="790891.2364">17431 9570 352,'0'0'576,"0"0"321,0 0-512,0 0 191,0 0 321,0 0-32,0 0 448,0 0-640,0 0 672,0 0-929,0 0 1154,0 0-513,0 0 320,0 0-224,0-19-512,0 0 256,0 3-705,0-22 448,0 1-1056,0-17 993,0-18-994,0-1 673,16 1-352,22-19 64,-22 0 160,3-1-288,0 20 609,-1 0-866,-18 18 994,19 0-993,-19-2 864,14 21-640,-14 16 352,0 0-128,0 1-160,0 18 384,0-17-576,0-1 704,0-1-832,0 19 928,0 0-928,0-19 864,0 19-736,0 0 320,0 0 160,0 0-544,0 0 896,0 0-896,0 0 1184,-14 19-1216,-5-19 929,1 19-802,-20-19 546,22 18-354,-22-18 65,22 17 289,-24-17-770,7 18 930,15 1-1122,-1 0 513,-2-1-1346,21-18 1,0 0-1474,0 0-2114</inkml:trace>
  <inkml:trace contextRef="#ctx0" brushRef="#br1" timeOffset="791139.2506">17683 8370 5701,'17'-18'961,"-17"18"576,0 0-768,0 0 0,21 0 512,-21 0-929,18 0 513,-1 0-1185,2 0 864,16 18-928,2 1 448,0 16-288,17-16-1474,0 18-1569,2 17-3459</inkml:trace>
  <inkml:trace contextRef="#ctx0" brushRef="#br1" timeOffset="794687.4535">16178 7499 128,'-21'0'608,"21"0"1,0 0 95,-18 0 353,18 0-832,-17 0 672,17 0-801,-16 0 1025,-3 0-513,0 0 321,-20 18-192,6-18-161,-23 0 417,2 19-736,-18 0 575,-20 16-960,1 0 833,2 2-673,-20-18 641,36 16-994,1-16 577,18-19-223,0 18-98,17-18 258,-1 0-930,22 0 160,16 0-1441,-19 0-448,19 0-1025</inkml:trace>
  <inkml:trace contextRef="#ctx0" brushRef="#br1" timeOffset="795255.486">15470 7463 800,'-19'0'353,"1"0"-482,-18 0 322,18 17-129,-1 2 961,-18-1-673,18 1 385,3-19-801,-3 19 416,2-3-96,17 3 225,-18-1 127,-3-18-544,4 17 417,17 2-641,-16-1 704,-3 1-960,19-19 1217,0 19-641,-18-3 96,18-16 0,0 0-288,-19 19 481,19-19-353,0 18 480,0 1-736,0-2 673,0 1-642,19 1 674,-1-1-545,-18 1 32,19-2 320,14 1-672,-12-18 961,14 19-898,0 0 1026,21-3-1121,-19 3 832,-1-1-640,17 1 320,-17-2-96,3 1-736,-23 1-1058,20 0-2658</inkml:trace>
  <inkml:trace contextRef="#ctx0" brushRef="#br1" timeOffset="796156.5376">13780 7499 2914,'-72'0'705,"55"0"160,-22 0 224,6 0-288,-5 0 288,1 0-481,2 0 289,-21 0-801,21 0 192,-1 0 193,-3 18-609,6-18 576,14 0-864,-18 19 896,16-19-832,7 19 672,-5-19-576,19 16 160,-18-16-257,18 0-800,-19 19-480,19-19-1730</inkml:trace>
  <inkml:trace contextRef="#ctx0" brushRef="#br1" timeOffset="796623.5642">13310 7263 3587,'0'-19'929,"0"19"-609,0 0 961,-19 0-1024,19 0 479,0 0-672,0 0-96,0 0 96,-18 0-288,-1 19 608,19-1-768,-21 1 801,7-3-674,14-16 514,0 19-418,-19 0 161,19-19 161,-18 18-226,18-1 290,0 2-482,0-19 610,0 0-706,0 18 770,0-18-673,0 19 544,0-19-384,0 18 0,18-1 480,-18-17-608,19 19 672,-5-1-832,7 1 1024,16-19-864,-4 19 705,-14-19-673,20 16 448,-3-16-320,-1 0 32,2 19 192,-18-19-1602,16 18-223,2-18-2691</inkml:trace>
  <inkml:trace contextRef="#ctx0" brushRef="#br1" timeOffset="798311.6608">12200 7536 576,'-19'0'224,"19"0"737,0 0-288,0 0 416,0 0-609,0 0 161,0 0-225,0 0 481,0 0 32,0 0-96,0 0 288,0 0-641,0 0 866,0 0-1154,-16 0 673,16 0-641,-17 0 737,17 0-641,-18 0-96,-1-19 353,-2 19-609,5-18 704,-1 18-672,-2-19 865,-18 19-1057,19-17 801,-18-1-770,1-1 482,14 19-33,-32-18-256,17-18 769,-3 18-993,6-1 960,-4-16-960,1 16 769,-17-18-641,13 20 352,5-1-96,19-20-96,-24 22 192,7-3-576,14 1 737,-18-1-834,0 0 866,20 3-705,-20-3 512,20 0-544,-20-16 352,2 17 32,16-1-352,1-16 608,-18 35-768,18-19 896,18 1-864,-19 18 672,1 0-608,18-19 448,-19 19-160,19-19-128,-19 19 352,19-16-512,-16 16 640,16 0-768,0 0 832,0-19-768,-19 19 640,19 0-512,0 0 224,0-19 128,0 19-480,0 0 576,0 0-641,0 0 738,0 0-738,-19 0 577,19-18-512,0 18 480,-16 0-128,16-17-288,0 17 480,-21-18-512,21 18 640,0 0-640,0 0 640,0 0-768,0 0 448,0 0-321,0 0-31,0 0 0,0 0-353,0 0 449,0 0-641,0 0 577,0 0-897,0 18 448,21-1-1217,-5 1-288,3 1-1282,16 0-992</inkml:trace>
  <inkml:trace contextRef="#ctx0" brushRef="#br1" timeOffset="798596.677">11038 6573 1761,'-16'-19'641,"16"19"224,0 0-481,0-18 577,0 18-897,0 0 128,0-17-96,0 17 513,0-19 127,0 1-543,16 18 255,-16-19-448,19 19 352,-19-16-704,19-3-32,18 0-1570,-19 1-480</inkml:trace>
  <inkml:trace contextRef="#ctx0" brushRef="#br1" timeOffset="799163.7095">11003 6627 768,'0'-19'1602,"0"19"-769,0 0 352,0 0-513,0 0-159,0 19 31,0-1-95,0 20 416,-19 16-353,19-1 225,0-15-673,0 16 544,0-17-768,0 17 448,0-19-223,0 2-226,0 17 33,-16-17-640,16-2-514,0 3-1664,0-38-1058</inkml:trace>
  <inkml:trace contextRef="#ctx0" brushRef="#br1" timeOffset="800879.8077">12801 5320 3619,'-19'0'1249,"2"0"481,-1 0-609,-22 0 320,-11 0-544,11 0 352,-12 0-832,-3 0 255,19 0-63,-38 0-257,22 0 385,-20 0-577,-3 0 513,5 19-705,-3-19 832,-1 0-864,3 0 545,-3-19-65,18-18-320,23 20 289,-5-20-642,20 0 578,-1-17-706,2 0 738,17-18-1026,0-1 801,17-18-416,20 0 352,15 18-352,6 1-97,-6-19 449,41 18-480,-21-18 832,20 19-864,-22 18 864,5 17-736,-42 1 544,6 36-224,-20 0-192,-3 0 384,1 0-384,22 0 544,-4 17-768,1 2 896,19-1-800,18 1 576,-19-3-352,20 22 192,-22-20 0,4 17-256,-4 3 577,-13 16-770,-2 2 738,-22-3-609,4 20 576,-19-1-160,0 19 96,0 1 97,-19-3-225,4 2 448,-22 0-672,-2-19 897,-13 19-609,-4 1 385,4-20-609,-6 19 705,-12-18-513,-3-20 256,18 20 1,3-17-385,-6-21 544,41-16-768,-18-1 929,16-18-929,-1 17 640,3-17-704,1 0 576,-3 0-320,0 0 0,3 0 193,-5 0-578,2-17 513,3-1-672,-1-1 768,-1 0-800,-1 3 576,-2-3-865,5 1 160,16-1-608,0 0-577,0 3-608,0-3-1986,0 0-2403</inkml:trace>
  <inkml:trace contextRef="#ctx0" brushRef="#br1" timeOffset="806706.141">12275 8607 4548,'-94'-54'128,"43"16"609,11 3-737,7 17 1121,-4-20-224,0-16 63,1 19-767,1-21-97,14-16 384,-14-1-256,17 1 161,18-19-802,0-17 1314,0 17-993,0-19 609,35 3-513,21-3 736,16 0-447,1 38 95,-17 18-32,14 35-480,-14 0 609,-4 3-866,22 16 994,17 16-673,19 22 384,-2 16-192,2 18-64,-3 1 32,-14-1-288,-4 19 512,-16 19-1024,-17-19 992,-42 17-800,-14 1 640,0 1-160,-14-2 896,-42-17-31,2 19 0,-20-21 384,3-15-672,-20 15 512,0-16-897,16 1 641,-16-38-929,21 1 768,16-2-768,-18-16 320,18-19-192,-4 18-192,6-18 224,-4 0-1025,4 0 961,15-18-865,0-1 641,1 0-865,-1-16-160,2-2-1250,35-17-832,-19-18-2755</inkml:trace>
  <inkml:trace contextRef="#ctx0" brushRef="#br1" timeOffset="809041.2744">19119 13401 4708,'-73'-19'1217,"36"2"-608,2 17 608,-19-18 897,16-1-865,-15 1 481,15 1-1538,-18-2 929,3 1-1057,-1-20 993,19 22-929,-23-3 545,43 1-257,-22-18-352,0 18 449,18-20-962,-16-15 962,18 15-802,-2-16 610,-1 1-898,20-20 930,0 1-610,20-19 193,34 18 224,0-18-544,17 18 608,22 1-768,14 18 1024,1-2-1024,23 2 736,-24 17-641,22 2 610,-22 16-290,3 19-127,0 0 352,-21 38-640,-17 15 928,-16 20-832,-2 18 1024,-35 17-480,-19 1 545,0 1-449,0-2 32,-56-17 449,2 0-833,0 0 832,-39 17-832,2-17 897,2-18-801,16 18 705,1-35-834,18 14 418,0-33-129,17 1-224,18-22 384,1 3-1089,1-19 769,-20 0-2338,20 0-161,-39-54-6501</inkml:trace>
  <inkml:trace contextRef="#ctx0" brushRef="#br1" timeOffset="815101.6212">21587 1234 864,'0'-18'353,"19"-1"287,-19 0-95,0 3 640,0 16-993,0-19 1346,0-18-1282,0 20 833,0-1-801,0-1 481,0 0-641,0 3 288,0-3-63,0 1-289,0-20 128,-19 22-416,-2-3 512,5 0-704,-1 1 704,-20 1-673,0-20 578,1 37-129,1-19 64,-21 19-256,2-16 64,17 16 416,-17 0-864,-2 0 960,21 16-704,-21 22 480,23-20-448,-23-1 384,21 20-224,16-2-32,-18-16 256,21 18-512,16-2 480,-21 3-641,21-3 673,0 2-416,0-2 384,0 3-384,0 15 224,0-15 160,21-3-512,-5 2 576,3-18-641,-1 16 674,1-16-738,16-1 801,-16-1-672,18-17 384,-4 0-32,7 0 545,11 0-33,-11-35-640,14 16 672,-19-16-512,21 16 417,-23-18-609,6-17 544,-4 17-544,-18 2 224,2-3 64,-1 3-352,-18 16 480,19-16-416,-19 35 192,0-18-513,0-1 769,0 19-288,0 0 449,0 0-609,0 0-257,0 0 225,-19 0 0,19 0 928,0 19-896,-18-1 641,18-1-674,-19 20 514,19-18-257,0 16 224,-17 2 0,17-2-288,0 3 320,0-3-416,0 2 513,0-2-546,17 3 642,2-3-737,-19 2 544,18-18-320,-18 16-96,19-16 320,-19 18-480,18-21 608,-18 3-576,0-19 544,0 19-640,0-19 576,19 18-448,-19-18 128,0 0-129,0 0-383,0 0-545,0 19-1089,17-19-705</inkml:trace>
  <inkml:trace contextRef="#ctx0" brushRef="#br2" timeOffset="843441.242">17700 14399 9128,'21'0'577,"-21"0"-1474,0 0 897,0 0 128,0 0 1377,18 0-800,-1 0 512,2 0-736,-1 18 544,-1-18 96,4 0-801,-5 19 705,21-19-897,-4 0 929,25 19-1217,-6-19 608,4 0-608,-2 18 288,2-18-32,-2 0-320,0 17 609,-19-17-802,4 19 866,-4-19-898,-18 0 834,2 18-706,-1-18 513,-18 0-576,0 0-96,0 0-33,0 0-768,0 0 448,0 0-1185,0 0 449,0 0-1762,0 0-1026</inkml:trace>
  <inkml:trace contextRef="#ctx0" brushRef="#br2" timeOffset="845337.3506">18027 14128 3203,'0'0'1217,"-18"0"-577,1 18-191,0-18 416,-20 17 288,16 1-160,-12 1-225,15 0 129,-17-19-769,-3 18 705,20-1-801,-18-17 929,-20 18-929,21-18 256,-4 19 1,20-19-161,-14 0 352,15 0-416,18 0 513,-19 0-994,19 19 898,0-19-769,0 0 544,0 0-480,0 0 95,0 0-63,0 0-256,19 16 928,-1 3-768,15 18 897,7-2-1026,-5 3 770,0-3-674,4-16 449,-3 18 0,-1-21-256,-14 3 256,14 0-864,-17-1 704,-1-1-1314,20 2 161,-18-1-2722,-1-18-1795</inkml:trace>
  <inkml:trace contextRef="#ctx0" brushRef="#br2" timeOffset="861371.2676">16248 13929 608,'0'0'1249,"0"0"-448,0 0 352,0 0-224,0 0 224,0 0-352,-16 0-193,16 0 385,-19 0-576,19 0 287,-16 0-543,-3 0 575,-2 0-768,-14 0 641,0 0-33,-4 16 193,-13 3-32,-4 0-225,2-19 449,-2 18-544,4-18 415,13 0-864,6 17 705,-4-17-801,20 0 416,-4 0-416,3 0 32,1 0-32,17 0-929,-19 0 352,19 0-1281,0 0 385,0 0-2147,-16-17-416</inkml:trace>
  <inkml:trace contextRef="#ctx0" brushRef="#br2" timeOffset="861815.2929">15722 13782 2274,'0'0'1121,"0"0"128,-16 0-416,16 0 576,-19 0-1153,-16 0 257,14 18-705,-14 1 480,0 0-192,-4-3 160,22 21 289,-18-37-289,16 19 449,-20-19-705,39 0 640,-15 19-864,-3-19 576,18 0-640,0 0 384,-19 0-64,19 0-224,0 0 384,0 0-640,0 0 640,0 16-737,19-16 1090,-1 19-513,-3 0 448,24 16-512,-4-17 128,-16 20 33,18-22-482,-2 22 97,1-3-1410,3 21-864,-4-3-3203</inkml:trace>
  <inkml:trace contextRef="#ctx0" brushRef="#br2" timeOffset="865660.513">13944 14219 1409,'0'0'1473,"0"0"-1377,0 0 865,0 0-192,0 0-192,0 0-225,0 0-448,0 0 897,0 0-609,0 0 993,0 0-897,0 0 897,0 0-672,0 0 319,0 0-31,0 0-96,0 0 416,0 0-737,0 0 641,0 0-736,0 0 832,-17-19-1185,-2 19 480,1-19-480,-3 1 352,-12-17-32,-4 16-288,-1-16 769,3-3-961,0 3 832,-21-2-960,21 2 961,-2-3-962,-17-15 706,35 15-449,-37-16 0,40 1 352,-20 15-641,-3 1 866,20 2-994,-14-2 1090,15 1-1122,-22 18 962,26-17-609,-5 16 288,1 0-96,-18 1-257,36-1 578,-20 2-802,20-1 994,-17 18-1090,17-19 1058,0 19-994,-19-18 834,19 18-386,0 0-191,0 0 416,0 0-832,0 0 992,0 0-1057,0 0 1154,0 0-1058,0 0 929,0 18-768,-16-18 576,16 19 96,0-1-320,-19 18 384,19 20-864,-20-21 704,20 0-1538,0 21 546,-19-21-1603,19 2 545,0 1-2626</inkml:trace>
  <inkml:trace contextRef="#ctx0" brushRef="#br2" timeOffset="865907.527">13055 13382 7975,'19'-17'1570,"-19"17"-1122,0 0 481,0 0-737,0 0 577,16 0-1186,3-18 1122,18-1-1249,-1 1 960,1 1-832,17 17 448,16-19-737,21 1-2018,2-1-2626</inkml:trace>
  <inkml:trace contextRef="#ctx0" brushRef="#br2" timeOffset="868235.6602">11674 12802 992,'-17'-18'1378,"-1"18"-289,-1 0 737,19 0-609,-16 0 32,16 0-128,-19 0-1057,19 0 545,-21 0-802,5 0 1218,-3 0-608,3 0 448,-3 0-609,-20 0 256,5 0 33,-3 18-353,0-18 929,-17 0-1153,17 19 769,2-19-769,18 0 832,-20 0-800,16 0 289,6 0-129,-3 16-160,-1-16 288,19 0-672,-18 0 800,18 0-960,0 0 832,0 0-993,0 0 417,0 0-417,0 0 257,0 0 31,0 0-511,0 0 447,0 0-1024,0 0 416,0 0-1954,0 0-865</inkml:trace>
  <inkml:trace contextRef="#ctx0" brushRef="#br2" timeOffset="868851.6954">11131 12529 1345,'-18'0'416,"-1"0"321,1 18 256,-1 1-32,0-19 224,3 19-673,-3-3-127,19 3-193,-19 0-384,3-1 768,-5-1-704,5 1 865,-3 1-993,2 0 960,17-3-640,-18-16 513,18 0-353,0 19-192,-19-19 320,19 0-480,0 19 769,0-19-961,0 0 800,0 0-736,0 0 512,0 0-352,0 0 128,0 0-32,0 0-256,0 0 544,0 0-544,0 37 832,0-21-896,0 3 929,19 18-577,-1-20 576,-1 1-512,2 1 0,-3 0 257,5 16-513,14-16 512,0 18-640,3-21 992,17 22-1184,-19-20 864,-18-1-512,18 20 192,-1-18 0,-15-3-320,-3-16 320,-17 19-673,19-19 866,-19 0-1314,18 19 352,-18-19-2114,0 0-928</inkml:trace>
  <inkml:trace contextRef="#ctx0" brushRef="#br2" timeOffset="871012.819">10477 12311 1345,'0'19'640,"0"-19"-159,0 0 288,0 0-129,0 0 449,0 0-993,0 0 161,0 0-322,0 0 386,0 0 159,0 0 129,0-19 512,0 19-641,0-18 449,0-17-641,0-3 609,0-16-769,0 17 449,0-17-481,0-18 32,0 18 160,0-19-480,0 18 673,0 1-770,0-19 802,0 19-897,0-2 640,19 3-480,-19-1 352,18-2-64,-18 21-96,0-3 512,0 20-480,0 18 833,0-17-1057,0 17 768,0 0-864,0 0 736,0 0-608,0 0 0,0 0 384,0 0-672,-18 0 896,-1 17-832,0 1 800,-18 20-768,2 16 768,0-17-768,-5 17 288,24-19-161,-1 2-607,-1 0 223,18-20-1793,0 2-545,0-19-1281</inkml:trace>
  <inkml:trace contextRef="#ctx0" brushRef="#br2" timeOffset="871288.8349">10496 11367 2210,'0'-19'1409,"0"19"64,0 0-31,0 0-545,0 0 352,0 0-1441,0 0 672,0 0-704,18 0 640,-18 0-224,15 19 65,6-19 63,-3 19-384,1-19 512,-3 18-800,1-18 800,-17 17-832,19-17 736,1 19-736,-3-19-353,2 0-768,16 18-1730,-19-18 0</inkml:trace>
  <inkml:trace contextRef="#ctx0" brushRef="#br2" timeOffset="873965.988">9442 10785 1024,'0'0'865,"0"0"160,0 0-448,0 0 31,0 0 193,-17 0 32,17 0 448,-18 0-896,-3 0 864,4 0-1025,-18-16 641,-2 16-193,2-19-63,-21 19-225,2-19 257,17 1 224,-19 18-417,4-17 513,13-20-1153,5 18 736,-3-16-800,0-2 641,20 1-321,-18-1 32,16 0 32,-20 2-192,23 0 480,-20 16-768,18-18 864,-3 18-1056,4 2 1056,1-20-800,-3 18 480,-18-16-288,18 17 32,3-1 128,-3 0-352,19 3 768,-19-3-1120,19 19 928,-16-18-1025,-3 18 737,19-19-384,-20 19 352,20 0-160,0 0-321,-17 0 129,17 0-673,0 0 320,0 0-704,0 0 544,0 0-416,0 0 672,0 0-128,0 0-31,0 0 159,0 0 64,0 19 802,0-19-450,0 0 610,0 0-609,0 0 608,0 0-192,0 0 32,0 0-32,0 0-288,0 0 577,0 0-545,0 0 736,0 0-864,0 0 545,0 0-450,0 18 482,0-18-193,0 35-64,0-16 96,0 18-416,0-18 512,0 16-672,17 2 288,-17 17-1377,0-16-65</inkml:trace>
  <inkml:trace contextRef="#ctx0" brushRef="#br2" timeOffset="874341.0094">8516 10114 224,'19'-54'961,"-3"36"-321,3-1 33,18 0-737,-18 3 384,14-3-640,6-18 384,-3 18-1153</inkml:trace>
  <inkml:trace contextRef="#ctx0" brushRef="#br2" timeOffset="875996.104">10241 11512 4131,'-128'19'353,"57"16"255,15-17 674,2-18-257,17 19 896,21-19-1376,-22 0 384,20 0-1025,-17 0 640,16 0-448,-35 19-32,17-19 289,-17 0-449,-19 18 992,18-18-1088,-16 0 1089,15 0-769,-16 0 801,37-37-673,-21 18 33,37-16-225,-16-2-321,16 2 610,1-21-1122,18 2 1249,0-18-768,0 18 705,0-19-962,37 17 609,17-16-32,2-1-192,-3 1 64,39-1-513,-3-18 930,18 19-962,-16-1 929,3 1-928,-22 35 736,19 18-641,-39 2 161,4 17 320,-19 0-288,17 0 544,-17 0-641,-20 36 898,20-18-1026,-18 19 833,-1 17-800,-1 0 832,-1 2-160,3-2 96,2 18 33,-5-18-546,3 2 610,-19-2-898,19 18 833,-19-18-704,0 2 1313,-19-2-769,0 0 416,-18 18 33,2-16-33,-19-2 225,17 0-737,-17-17 1057,17 17-1313,1-17 1025,1-1-898,-4-18 418,6 1-225,-5-3-128,18 3 224,3-19-961,-18 19 385,35-19-1090,-19 0 545,19 0-2146,-18-19-3042</inkml:trace>
  <inkml:trace contextRef="#ctx0" brushRef="#br2" timeOffset="877529.1918">14795 14798 7110,'-87'19'513,"49"-19"-802,3 0 994,-23 0 64,25 0 1025,-4 0-1506,0 0 513,-17 0-898,0 0 738,0 0 224,-2-19-289,-18 19 353,3-16-961,-1-3 833,18 1-993,0-18 704,-4 18-736,25-19 544,14-17-640,1 0 192,-1-2 320,19-17-480,0 1 768,0-1-1184,19 1 1376,18 0-1152,-4 18 896,25-2-800,15-17 576,-3 19-160,21-18-192,-16 18 576,14 17-896,-36 2 1056,3 16-1120,-20 0 1056,1 19-928,-18-18 736,18 18-416,17 0 64,-19 0 288,21 0-672,-21 0 832,17 0-928,6 0 1057,-25 0-1186,23 0 1057,-19 37-736,-20-18 544,20 16 64,-19 2-352,1 17 481,0-19-770,-3 2 1026,3 1-1153,0-3 1152,-19-16-992,18 34 768,-18-15-191,0-3-257,0 19 544,0-17-704,0 17 833,-18 2-962,-20-2 1026,3-1-1153,-2 20 864,0-17-608,1 16 256,1-18 64,-21 0-320,21-17 608,-4 17-960,-13-35 1089,17 18-1090,-3-20 737,-15 1-1505,-1-18-96,-23 19-2275,25-19-4291</inkml:trace>
  <inkml:trace contextRef="#ctx0" brushRef="#br2" timeOffset="882281.4636">21206 16362 4964,'-19'17'1089,"19"-17"-1217,-16 0-224,16 0 2081,0 0-191,0-17-353,0 17-961,-21-19 64,21-18 193,0 18-257,0-16 833,0-19-961,21-2 737,-21 3-1121,35 15 864,-16-15-864,-3 17 993,21-1-673,1 2 96,15 16 192,1-18-672,0 2 832,19-3-960,1 20 1056,-20 1-960,19-1 768,-1 18-704,0 0 576,-18-19-64,19 19-416,-19 0 641,2 19-770,-21-1 1058,2-1-1121,17 1 896,-38 1-832,24 0 544,-22 16-641,18-16 33,-20 18 544,5-21-576,-21 22 768,0 16-864,0-17 1184,0 17-864,-21-17 736,-14 17-576,0 0 609,-5-1-129,-11-15-288,-5 16 577,-15-17-641,-3 17 1121,1-17-1441,-1-2 993,3 2-929,-20-18 672,2-2-768,-2 1 288,17-18 96,3 0-641,-1-35 802,34-2-1314,1 2 800,21-40-1729,-3 3 1026,19-20-834,0-15-1281,0-3-2626</inkml:trace>
  <inkml:trace contextRef="#ctx0" brushRef="#br2" timeOffset="884209.5738">13817 16851 11691,'0'18'1217,"-18"1"-769,18 16-896,-19 21 1056,19 17 225,0 18-320,0-2 95,0 21-864,0-19 864,19-19-1024,-19 19 961,18-18-866,1-19 802,-19 1-609,0-1 224,0-18 320,0 1-608,0-19 736,0 1-896,0-19 1121,0 17-1410,0-17 1154,0 18-1218,0-18 353,0 0-929,0 0-385,0 0 193,0 0-1346,0 0-961,0-18-320,0 1 3141</inkml:trace>
  <inkml:trace contextRef="#ctx0" brushRef="#br2" timeOffset="884501.5905">13927 17451 544,'54'-37'1345,"-35"18"673,16 19-384,-17 0 608,36 0-256,-17 0-1121,-3 19 256,24 18-961,-25-2 1025,6 3-1057,-22-3 865,1 2-897,-18 17 609,0-17-1,-18 17-575,-18-17 863,-1 17-1152,-17 0 1089,-18-17-1249,16-1 1281,2-36-1089,19 18 416,-2-18-672,20 0-609,-2 0-192,19 0-1570,0-35 385,0-2-3908</inkml:trace>
  <inkml:trace contextRef="#ctx0" brushRef="#br2" timeOffset="885821.6661">15196 17778 768,'0'0'289,"-16"0"479,16 0 289,0 0 1121,0 0-1121,0 0-288,0 0-289,0 0 225,0 0 384,0-18-480,-19-1 544,19 1-1089,-18-1 993,-1-16-1057,0 16 833,3-16-577,-3-2 320,0 1 33,1 18-225,-19-1 1058,20 19-1154,-20 0 705,-1 0-1185,3 19 736,0 16-896,16 2 897,-16-2-642,35 3-31,-18-3 417,18 2-674,0-18 738,33 16-930,-13-16 1154,18-1-1154,-5 1 865,6-19-832,-4 0 512,1 0-257,1 0-351,-19-19 896,20-18-800,-3-17 1152,2 0-1056,-2-18 800,-18-19-832,4 0 544,-3-19-449,-1 19 33,-17-17 416,19 36-544,-19 18 1184,0 16-896,0 20 1217,0-1-993,0 19 833,0 0-769,0 0 448,0 0-31,0 0-385,0 19 705,0 18-897,0 17 768,-19 18-1056,19 1 1249,0 18-993,0-18 672,0-20-511,0 3-98,0-2 322,0 0-770,19 2 834,-3-21-1538,-16 2 736,37-1-2209,-18-18-289,18 19-1922,-22-20-2434</inkml:trace>
  <inkml:trace contextRef="#ctx0" brushRef="#br2" timeOffset="886461.7026">16157 17578 9577,'0'0'2082,"0"-19"-2179,-18 19 1283,1 0-161,1 0 480,-3-17-832,-20 17-609,5 0 672,16 0-704,-19 0 865,1 17-1089,-1 2 1185,2-1-1313,14 17 1088,5 3-928,-1-20 352,-2 18-31,19 1-322,0-19 546,0 18-802,0 1 898,36-2-1154,-20-16 1186,23 18-1058,-22-20 866,20-17-546,-20 18 1,20-18 224,-18 0-801,-19 0 865,18 0-672,-3-35 1152,4-2-1088,1 0 1088,-1-36-992,-19 19 640,19 0-160,-19-2-192,0 40 672,0-21-736,0 37 1089,0 0-961,0 0 1281,0 0-1153,0 0 1025,0 0-608,0 0 63,0 0-320,0 0-352,0 0 897,0 0-1154,16 18 1282,1 17-1377,1-16 1216,22 18-1216,-24-1 800,19 1-448,3-2-897,-1 2-705,17-1-2402,0 1-3042</inkml:trace>
</inkml:ink>
</file>

<file path=ppt/ink/ink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3:05:57.575"/>
    </inkml:context>
    <inkml:brush xml:id="br0">
      <inkml:brushProperty name="width" value="0.05292" units="cm"/>
      <inkml:brushProperty name="height" value="0.05292" units="cm"/>
      <inkml:brushProperty name="color" value="#0070C0"/>
    </inkml:brush>
  </inkml:definitions>
  <inkml:trace contextRef="#ctx0" brushRef="#br0">17466 8408 8648,'0'-38'-32,"0"38"-353,0-18 962,0 18 95,0-17 770,0-1-289,0 18-512,0 0 448,0-19-737,0 19 1217,0 0-1184,0 0 576,-19 0-993,3 0 544,-24 0-256,-11 0 97,-22 0 415,-3 0-800,5 0 673,-18 0-993,-21 0 1281,19 0-1122,-16 0 898,16 0-705,16-19 384,-16 19-63,39-18-417,-6 1 512,6-1-672,17-1 960,14 19-1184,5-19 960,-3 19-768,19-16 480,0 16-224,0 0-96,0 0 448,0 0-864,0 0 928,0 0-1088,0 0 768,0 0-1442,0 0 321,0 0-2114,0 16 97,0 22-866,0-3-3619</inkml:trace>
  <inkml:trace contextRef="#ctx0" brushRef="#br0" timeOffset="475.0271">16487 8043 9705,'0'-35'-128,"-21"16"-161,2 19 930,19 0 224,-33 0 288,14 0-128,1 0-865,-17 0 352,16 0-896,-18 19 1377,-17-2-1153,19 20 608,-5-18-320,5-1 225,0-1-1,16 1-384,-1 1 512,1 0-576,4-3 769,15-16-961,0 19 928,0-19-896,0 0 544,0 19-288,0-1-32,0-1 353,15 1-674,4 20 866,1-20-1058,-1-1 1154,0 1-1026,14 1 802,-15 16-641,3-16 448,-2 18-224,16-20-801,-19 1 96,22 20-1377,-1-3 96,-4 21-3683</inkml:trace>
  <inkml:trace contextRef="#ctx0" brushRef="#br0" timeOffset="17456.9985">11529 15399 7943,'-35'-37'1025,"-4"20"-1313,39 17 1377,-15 0-833,15 0 1057,0 0-416,0 0-224,0 0 384,0 0-1281,0 0 1216,0 0-1344,0 0 1345,0 0-1057,0 0 865,0 0-577,0 0-64,0 0 481,0 0-930,0 0 1186,0 0-1473,0 0 1441,0 0-1410,0 0 1186,0 0-962,0 0 514,33 0 31,23 0-320,-21 17 832,21 1-1184,17-18 1313,-17 19-1314,16 0 1250,-2-19-1281,5 16 960,-3 3-544,1 0 0,-3-1 352,5-1-800,-23 1 1184,22 1-1280,-18 0 1537,-2-3-1314,0-16 1378,0 19-1057,2-1 577,16 1-129,-18 0-480,18-3 897,-18 3-1218,21 0 1218,-23-1-1666,22-1 1826,-1 1-1698,18 1 1282,-21 0-705,5-19 128,-22 0 320,3 16-832,-2-16 1248,-16 0-1440,15 0 1632,-17 0-1664,-1 0 1536,2 0-1344,19 0 896,-2 0-288,0 0-224,2 0 672,-3 0-1088,20 0 1441,-21 0-1698,6 0 1762,-25 0-1570,23 0 1121,-3 0-608,3-16 96,-4 16 353,6-19-802,15 0 1154,-3 1-1314,5 18 1474,-3-17-1506,-2-1 1410,-14-1-1282,17 19 833,-1-19-191,19 19-322,-18-16 770,18 16-1154,0-19 1410,0 19-1698,-2 0 1794,-14-19-1634,-3 19 1378,-20-18-962,4 18 385,-2-19 193,2 19-770,-4-16 1186,6-3-1314,-7 0 1538,5 1-1698,0 1 1602,-2 17-1346,-21-18 930,6-1-353,-3 19-225,-1-19 706,2 19-994,17 0 1250,-17-16-1730,17 16 1954,2-19-1698,-2 19 1250,2 0-930,-21 0 481,-18 0 161,1 0-770,-18 0 1250,0-19-1410,0 19 1634,0 0-1922,0 0 993,0 0-2082,0 0 353,0 0-1827,0 0-3875</inkml:trace>
  <inkml:trace contextRef="#ctx0" brushRef="#br0" timeOffset="24041.3751">7118 17269 1185,'0'0'1121,"0"0"-1346,0 0 898,0 0-545,0 0 1442,0 0-1090,0 0 833,0 0-864,0 0 416,0 0-1,0 0-415,0 0 640,0 0-1121,0 0 1057,0 0-1249,19 0 992,-19 19-704,19-1 705,14 18-320,-15 1-289,22 17 608,-24-1-1056,19 3 929,-14-2-1154,-4 0 1410,1-17-1473,1-20 1280,-19 20-928,19-18 288,-19-1 128,0-1-512,14-17 929,-14 0-1186,0 0 1250,0 0-1538,0 0 1409,0 0-1440,21 0 1376,-3 0-704,1-35 160,16-2 416,3 1-928,-3-20 1216,0-16-1248,4-1 1408,-3 1-1376,-1 0 1216,2 18-1056,0-19 576,-4 17-64,-12 2-352,-2 19 833,-3-2-1122,3 18 1314,-19 3-1346,17-3 1410,-17 0-1153,18 1 800,-18 18-608,0-19 128,19 19 288,-19-16-672,0 16 832,0 0-1152,0-19 1472,0 19-1408,0 0 1248,0 0-928,0 0 576,0 0-160,0 0-416,0 0 897,0 0-1026,0 0 1186,0 0-1314,0 0 1442,0 0-1377,0 0 992,0 0-480,0 0-96,0 0 609,0 0-1058,0 0 1282,0 0-1506,0 0 1538,0 0-1442,0 0 1282,0 0-1154,0 0 513,0 0-384,0 0-673,0 0 416,0 0-2082,0 0-1152</inkml:trace>
</inkml:ink>
</file>

<file path=ppt/ink/ink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3:06:56.940"/>
    </inkml:context>
    <inkml:brush xml:id="br0">
      <inkml:brushProperty name="width" value="0.05292" units="cm"/>
      <inkml:brushProperty name="height" value="0.05292" units="cm"/>
      <inkml:brushProperty name="color" value="#0070C0"/>
    </inkml:brush>
  </inkml:definitions>
  <inkml:trace contextRef="#ctx0" brushRef="#br0">16342 5610 480,'0'-54'1153,"0"17"-512,14 2 256,-14-3-577,21 3 609,-21 17-289,18-20 33,-18 3-481,19-2 128,-19 20-63,17-20-289,-1 0 384,3 1-608,2 18 672,14-17-704,-17 16 608,-1-18-512,0 20 320,3-20-96,-1 18-128,0 1 320,-19 1-544,16-2 736,-16 1-672,0-1 512,0 3-512,17 16 448,-17-19-160,0 19 193,0 0 351,0 0-448,0 0 385,0 0-834,0 0 770,0 0-673,-17 0 448,1 0-480,-22 19 95,1-3 1,20 3-576,-20-1 223,21 1-832,16-2 32,0 1-1250</inkml:trace>
  <inkml:trace contextRef="#ctx0" brushRef="#br0" timeOffset="600.0343">17211 4303 2658,'0'-18'256,"0"18"225,-20 0-353,3 0 609,0 0-577,-20 0-96,21 18 64,-5-1-288,4 1 352,-18 1-352,17 0 544,-1-1-704,19-1 576,-21-17-448,21 19 192,0-19 0,0 0-96,0 0 64,0 0-32,0 18 384,21-18-416,-21 19 608,19-19-608,-1 19 353,-1-19-225,1 16 64,-1-16-32,4 0-256,14 19-33,-17-19-575,-1 0-97,20 0-961</inkml:trace>
  <inkml:trace contextRef="#ctx0" brushRef="#br0" timeOffset="857.0489">17120 4394 768,'-16'0'801,"16"0"-224,0 0-770,0 17 674,0 2 191,16 18 834,-16 17-866,19 0-191,-1 1-1,-1-1-416,-17-18 321,0 19-513,0-19 480,0 1-512,0-2-193,-17-16-896,17-1-929</inkml:trace>
  <inkml:trace contextRef="#ctx0" brushRef="#br0" timeOffset="1105.0631">17120 4593 2081,'-16'0'1314,"16"0"-65,0 0-833,0 0 225,0 0-865,-21 0 640,4 19-608,-1-1 416,1 18-320,-1 1 128,-1-20-576,-2 20-770,7-19 65,14 1-1153</inkml:trace>
  <inkml:trace contextRef="#ctx0" brushRef="#br0" timeOffset="1292.0738">17174 4593 864,'0'0'801,"0"0"-160,17 0-65,-17 0 641,20 0-480,-1 19-32,0-1-929,-1-1 608,15 2-1025,-12-1-1601</inkml:trace>
  <inkml:trace contextRef="#ctx0" brushRef="#br0" timeOffset="1585.0906">17412 4067 3074,'-21'-37'1346,"21"37"287,0-19-1024,0 19 128,0 0-673,40 0 128,-5-16 0,0-3-224,3 19 288,-1-19-480,-4 19 448,6 0-672,-4 0-930,3 0-1696</inkml:trace>
  <inkml:trace contextRef="#ctx0" brushRef="#br0" timeOffset="2281.1305">17375 4247 2786,'0'0'673,"0"0"-321,0 0 97,16 0 351,24 0-319,-5 0-257,0-16 192,3 16-608,-1-19 512,-23 19-544,26 0 513,-22 0-482,-1 0 161,-17 0-128,0 0-96,0 0 32,0 0-737,0 0 833,-35 0-32,14 0 640,-12 19-576,14 16 672,-18-16-95,18-1-353,3-1 96,-3 20-160,0-18 289,19 16-449,0 2 448,0 1-288,0-22 320,19 21-256,0-20 193,16 2-97,2-1-64,-4 1 224,7-1-512,-5-18 737,-17 0-673,20 0 416,-20 0-384,18-37 224,-18 19-160,-18-1 0,17-16 129,-17 0-418,0-3 161,0 20-769,-35-1 737,16 2-96,-37-1 448,21 18-224,-21-19 128,23 19 1,14 0-258,1 0 546,-1 0-577,19 0 416,-19 19-608,19-19 608,0 18-544,0-1 352,0-17-64,0 19-193,19-1 193,0 1-384,18-19 640,-23 19-512,5-19 576,20 16-544,-22-16-32,1 0-929,-1 0-449,-17 0-416</inkml:trace>
  <inkml:trace contextRef="#ctx0" brushRef="#br0" timeOffset="2709.155">17648 4067 736,'17'54'353,"-17"0"800,0 2-385,0-2 65,0 37 160,0-19-512,0 19 191,-17 0-416,17 17 257,-18 2-513,18-38 352,0 20-480,0-20 320,0-18-64,0-17-96,0-20 161,0 1-386,0 1 1,0-19-1089,0 0 672,0-19-1216,0 1-1410</inkml:trace>
  <inkml:trace contextRef="#ctx0" brushRef="#br0" timeOffset="3077.1759">17431 4829 64,'70'0'704,"-14"0"-448,-4 0 609,-13-18-865,13 18 192,4 0-127,-19 0-162,17 0 226,-17 0-258,-4-17 386,7 17-482,-22 0 418,16 0-802,-34 0-288</inkml:trace>
  <inkml:trace contextRef="#ctx0" brushRef="#br0" timeOffset="3685.2107">17447 5030 128,'0'0'64,"-16"17"384,16-17-512,0 0 160,0 0-128,0 0 64,0 0 96,0 18-288,0-18 384,0 19-416,-19-19 480,19 19-480,-21-19 384,21 0-288,-16 16 192,16-16-32,0 0 161,0 0 479,-17 0-255,17 0 384,0 0-481,-18 0 705,18 0-384,0 0 287,0 0-479,0 0 127,0 0-31,0 0-705,0 0 160,0 0-96,18 0 608,15 0-127,7 0 544,-5-16-449,19 16-224,16-19 65,-12 19-257,-6-19 288,4 19-608,19-18 737,-22 18-834,20 0 706,-3-17-674,-14 17 578,-2 0-353,2 0 64,-23 0 128,-12 0-385,16 0 482,-20 0-1026,-17 0 288,16 0-1376,-16 0-514,0 0-2049</inkml:trace>
  <inkml:trace contextRef="#ctx0" brushRef="#br0" timeOffset="5633.3222">12200 7209 160,'-19'-19'256,"3"0"320,-1 19 930,17-16-513,0-3 64,0 19-320,-18 0 480,18 0-353,0-18-31,0 18-224,0 0-225,0 0 33,0 0-481,0 0 576,0 0-768,0 0 704,0 0-736,18 0 832,-1 0-351,39 0 63,-21 0-32,17 0-192,6 0 417,-4 0-706,-17 0 674,15 0-674,3-19 546,-19 19-546,20 0 482,-21 0-225,2 0-64,0 0 128,-1 0-256,-36 0 512,16 0-608,-16 0 768,0 0-480,0 0 801,0 0-513,0 0 64,0 0-159,0 0-258,0 0 290,0 0-514,0 0 674,0 0-898,0 0 161,0 0-1314,0 0-1344,0 0-5414</inkml:trace>
  <inkml:trace contextRef="#ctx0" brushRef="#br0" timeOffset="32283.8464">13563 11094 352,'0'0'320,"0"0"673,0 0 32,0 0-609,0 0 97,0 0-673,0 0 640,0 0-640,0 0 480,0 0-608,0 0 512,0 0-256,0 0 160,0 0 193,18 0-225,-18 0 801,0 0-801,19 0 608,0 0-672,-3 0 833,1 18-576,3-18 127,-1 0-192,-2 19 32,1-19 225,17 19-545,3-19 608,-1 0-736,17 18 737,-17-18-706,17 0 642,0 0-481,-19 17 32,21-17 32,-21 0-288,21 0 576,-21 18-672,2-18 704,17 0-704,-19 19 640,3-19-544,-1 0 480,17 0-32,2 0 129,-2 0 159,-1 0-640,1 0 801,2 0-865,-2 0 800,-2 0-768,-13 0 544,-4 0-512,1 0 160,-16 0 160,-3 0-416,1 0 513,-18-19-578,19 19 802,-19 0-962,0 0 898,0 0-705,0 0 576,0 0-224,0 0-192,0 0 480,0 0-800,0 0 128,0-18-1442,0 18 577,-19 0-3524</inkml:trace>
  <inkml:trace contextRef="#ctx0" brushRef="#br0" timeOffset="35309.0195">14815 7844 224,'0'-18'448,"0"18"417,0-19-353,19 19 545,-19 0-320,0 0-64,0 0-97,0 0-223,0 0 351,0 0-800,0 0 352,0 0-992,0 0 1024,0 19-192,19 35 513,-19 2-257,0 33 64,0-15 257,0-1-609,0-1 449,0-18-770,0 0 770,0-17-833,0-2 672,0-16-544,0 0 256,0-19 224,0 0-352,0 0 801,0 0-705,0 0 865,0 0-673,0 0 256,0-19-704,0-16 512,0-21-448,0 2 224,0 0 128,0-2-384,33 2 545,-15-18-802,3 18 866,14 17-802,1-17 705,-16 17-544,-3 20 224,1-2 128,-18 19-416,0 0 416,0 0-832,19 0 832,-19 36-481,19 1 738,-19 17-610,16-17 546,-16 17-289,19 0-128,-19 2 320,19 16-448,-19-37 608,0 21-864,0-21 960,0 3-736,0-22 576,0 3-480,0-19 160,0 0 160,0 0-288,0 0 608,0 0-768,0 0 801,0 0-770,0 0 418,-19 0-1347,19 0 258,-19 0-2019,19-19-2274</inkml:trace>
  <inkml:trace contextRef="#ctx0" brushRef="#br0" timeOffset="35969.0573">15433 8134 1441,'18'-18'224,"-18"18"481,0 0-225,0 0-288,19 0 1410,-3 0-961,3 0 800,18 0-1121,-18 0 577,16 0-609,0 0 353,-14 0-417,14 0-288,-16 18 320,-3-18-480,22 0 512,-20 0-736,1 0 480,-2 0-1826,20 0-864,-19 19-1825</inkml:trace>
  <inkml:trace contextRef="#ctx0" brushRef="#br0" timeOffset="36440.0842">16213 7772 2754,'0'17'32,"0"-17"256,0 0-384,0 37 2370,0-19-736,19 36-1,-19 0-1184,0 2 447,0-2-191,0 18-225,0-18 385,0 2-801,16-2 641,-16 0-866,0 2 802,0-21-897,0 19 736,0-17-480,0 0-224,0-20-1026,0 20-2946</inkml:trace>
  <inkml:trace contextRef="#ctx0" brushRef="#br0" timeOffset="37173.1261">17648 7898 4836,'0'0'481,"0"0"-1058,17 19 993,-17 16 1186,0 21-289,0 17-544,0-20-513,18 1 577,-18 2-929,0-21 768,0 3-800,0-3 449,0-17-578,0-18 418,0 0-33,0 0-64,0 0 448,0 0-640,0 0 769,17 0-1058,-17-35 866,21-2-834,-3 0 417,18-36-224,-1 38-160,2-19 416,0 17-577,-20 0 738,20 20-546,-18-2 770,-1 1-866,-1 18 674,-17 0-642,17 0 449,1 18-64,-18 18-128,21 1 865,-21 0-737,0 17 673,0 0-1250,0 0 1378,0 2-1314,0-21 449,0 21-2146,0-2-2562</inkml:trace>
  <inkml:trace contextRef="#ctx0" brushRef="#br0" timeOffset="37385.1382">18284 8335 4740,'17'0'1537,"-17"-18"-1537,16 18-128,23 0 801,15-19 961,0 19-1058,2-19 33,-2 19-930,-19-18 802,0 18-930,3 0 33,-20 0-3075</inkml:trace>
  <inkml:trace contextRef="#ctx0" brushRef="#br0" timeOffset="37840.1642">19210 7952 5637,'35'0'512,"-19"0"-928,22 0 960,-20 0 481,20 37-160,-22-18 32,3 16-673,-1 21 289,-18-21-577,0 3 961,0-22-1026,-18 22 962,-17-3-609,-3 2 257,3 0-161,-21-20 97,40 20 255,-3-18-672,-2-19 641,21 0-1218,0 0 930,0 16-642,0-16 706,0 19-481,21 0 64,-2-19 288,-3 18-512,3-18 608,-3 17-800,22-17 320,-20 18-1602,20-18 225,-3 0-2179,-17 0-1537</inkml:trace>
  <inkml:trace contextRef="#ctx0" brushRef="#br0" timeOffset="38825.2206">16940 7880 2306,'33'91'-128,"-12"-54"992,-21 17 322,0 18 511,0-34-223,-21 16-385,7-1-321,-5-15-640,0 15 545,1-15-1025,-19-3 736,-15 19-896,-4-17-417,-17 17-1570,-18 2-1024</inkml:trace>
  <inkml:trace contextRef="#ctx0" brushRef="#br0" timeOffset="39297.2476">14470 7735 2466,'-54'72'-288,"16"-35"288,3-1 64,0 20 736,-4 16-319,6 19 512,-25-2-833,41-16 481,0 1-673,17-1 480,0-19-448,17 18 0,20-18 32,17 18-993,19 1-929</inkml:trace>
  <inkml:trace contextRef="#ctx0" brushRef="#br0" timeOffset="39921.2833">17174 7644 384,'-17'91'1986,"-1"-37"-513,18 20 257,-19-1-801,19-1 448,0 1-961,0-1-31,0 1-225,19-1-160,-1 0 128,16-18-384,24 19 64,-23 1-1154,39-20-255,-1 0-1378</inkml:trace>
  <inkml:trace contextRef="#ctx0" brushRef="#br0" timeOffset="40361.3085">19827 7681 4131,'16'-19'-128,"-16"19"385,19 0-674,-2 0 769,1 0-63,19 19 479,1 16-63,16 2-353,-17 17 770,17 2-706,-36 17 545,1-20-1057,-3 20 929,-16-19-1026,-16 37 642,-3-19-449,-20 1 160,6 18-160,-25-19-609,25 1-480,-5-17-1697,1 16-33</inkml:trace>
  <inkml:trace contextRef="#ctx0" brushRef="#br0" timeOffset="42580.4354">16814 7590 992,'0'-35'705,"16"-3"-385,3 20 577,16-36-416,2 17 576,1-17-673,16 16 417,-19 3-193,21-2-191,-21 2 320,17 16-161,-13 0-31,15 3-642,-17 16 802,17-19-801,-17 19 673,17 0-609,0 19 320,-17-3-128,-4 22-192,7-3 288,-5 2-480,-17-2 608,-1 3-768,4-20 864,-21 18-768,18 1 320,-18-19-1793,0 18-674,0 1-1921</inkml:trace>
  <inkml:trace contextRef="#ctx0" brushRef="#br0" timeOffset="42897.4536">17466 7625 864,'35'19'673,"-16"-19"832,18 18 97,-4 1-417,7 16-288,-5-16-417,0-1 641,21 1-1121,-37-2 769,16 1-801,2 1 577,0-19-225,-4 0-64,7 0 289,-22 0-385,16-37 673,5 20-994,-22-39 738,-17 21-833,18-2 576,-18-17-544,0 19 0,0-3-929,0 1-1250,-18 20-2209</inkml:trace>
  <inkml:trace contextRef="#ctx0" brushRef="#br0" timeOffset="43226.4723">17485 6391 2498,'0'18'96,"0"20"96,0-3 833,-19 37-192,19-18-577,-19 21 64,19-3-576,-16-18 448,16 0-1761,-19-17-65</inkml:trace>
  <inkml:trace contextRef="#ctx0" brushRef="#br0" timeOffset="43457.4855">17648 6536 608,'52'-17'1570,"-13"17"-1058,-3 0 673,-1 17-320,2 1-128,0 1-481,-4 16 288,7 2-576,-22 1 257,-1-22-129,-17 22-256,0-3 640,0-17-1185,-17 20 609,-20-22-1794,0 3-256</inkml:trace>
  <inkml:trace contextRef="#ctx0" brushRef="#br0" timeOffset="43645.4963">17810 6790 224,'21'19'416,"-21"-19"-736,0 19 736,0-19-128,0 16-63,-21 3-97,4 0-769,-1-1-94</inkml:trace>
  <inkml:trace contextRef="#ctx0" brushRef="#br0" timeOffset="43941.5132">17810 6790 960,'-54'-53'1057,"54"53"-704,0 0-161,0 0 1570,0 35-353,0 2 224,0 17-1024,0 2 832,0-2-1056,0-19 448,0 2-545,19-2-192,-1 3 256,-1-20-640,4 1 768,-5-19-864,3 16 929,16-16-770,-19 0 321,5 0-1056,16 0-194,-20 0-1952,18-16-1251</inkml:trace>
  <inkml:trace contextRef="#ctx0" brushRef="#br0" timeOffset="44233.5299">17739 6772 256,'0'0'416,"0"0"-160,17 0 417,20 0 32,-20 0-353,20 0 161,-18 0-706,16 18 418,-19-18-514,-16 19 578,21-19-706,-21 19 129,0-19-513</inkml:trace>
  <inkml:trace contextRef="#ctx0" brushRef="#br0" timeOffset="44689.5561">18665 6391 2017,'17'-19'4709,"-17"19"-4677,0 0 512,0 0-544,0 0 353,0 0 31,0 19-544,-17-1 608,17 20-832,0-38 288,0 16-513,0-16 898,0 0-610,0 19-191,0-19-769,-21 18-1442</inkml:trace>
  <inkml:trace contextRef="#ctx0" brushRef="#br0" timeOffset="45147.5823">18735 6318 672,'0'19'1409,"0"0"-1024,0-3 1088,0 21-704,-16 1 512,-3-22-512,1 21 416,-20-1-801,22 1 129,-19-2 192,-3 2-641,3-18 512,-2 0-768,0-3 608,1 3-640,18 0 512,1-19-544,-2 0-160,-1 0-994,1 18-2017,19-18-1313</inkml:trace>
  <inkml:trace contextRef="#ctx0" brushRef="#br0" timeOffset="45349.5937">18609 6482 1953,'19'0'481,"-19"0"672,16 0 416,5 0-31,-4 0-673,1 0-33,1 0-1184,-3 18 736,1-18-640,4 19-384,-3-2-2243</inkml:trace>
  <inkml:trace contextRef="#ctx0" brushRef="#br0" timeOffset="45821.6207">18574 6683 64,'19'0'1185,"-19"0"-128,16 0 64,-16 16-769,0-16 385,19 0-769,-19 0 480,0 0-448,16 19 288,5-19-352,-21 0 64,0 0 193,17 19-418,-17-19 546,0 0-802,0 0 385,0 0-865,0 0 513,0 18-1,0-18 610,0 0 63,0 17-288,0-17 352,0 18-320,-17-18 480,17 19-832,-21-19 961,21 19-770,-16-19 450,16 0-257,0 0-32,0 16-289,-19-16-1344</inkml:trace>
  <inkml:trace contextRef="#ctx0" brushRef="#br0" timeOffset="46093.6363">18520 7026 3074,'0'38'1025,"0"-38"353,0 0-321,0 0 1217,0 16-1441,-19 3-33,19 18-223,-18-18-577,18-3 448,-19 22-800,19-20 832,0-1-1120,0 2-1,0-1-1697,0 1-1345</inkml:trace>
  <inkml:trace contextRef="#ctx0" brushRef="#br0" timeOffset="46465.6576">18609 7099 2081,'19'0'1090,"-19"0"-322,16 0 1250,5 0-1025,14 0 160,0 0-768,3 0-193,-20 19 64,1-19-480,-19 18 608,0 1-960,19-19 1216,-19 16-896,0 3 768,0 0-672,0-1 320,-19-1 65,-18 2 63,16-1 96,-31 1-640,17-3 833,-2 3-962,2 0 898,35-19-770,-19 0 610,19 0-129,0 0 64,0 0 161,0 0-641,0 0 448,0 0-1121,0 0 96,0 0-2114,19 0 321,16-19-1218</inkml:trace>
  <inkml:trace contextRef="#ctx0" brushRef="#br0" timeOffset="46977.6869">18791 6573 4067,'0'0'1185,"0"0"-192,19 0 161,-19 0-898,0 0-160,0 0 160,19 0-320,-5 19 352,-14-3-352,19 3 96,1-1-2690,-20 1-737</inkml:trace>
  <inkml:trace contextRef="#ctx0" brushRef="#br0" timeOffset="47285.7045">18574 7026 1953,'19'0'1730,"-19"0"-705,0 0-993,0 0 96,0 0-320,0 0 352,0 0-2690</inkml:trace>
  <inkml:trace contextRef="#ctx0" brushRef="#br0" timeOffset="91232.2181">3070 11622 1601,'0'0'288,"-21"0"417,21 0-385,0 0 257,0 0-641,0 0 704,0 0-800,0 0 641,0 0-353,0 0 897,0 0 320,0 0-384,0 0 96,0 0-1025,0 0 577,0 0-898,0 0 674,0 0-674,0 0 770,21 0-65,16 0-224,17 0 449,-17 0-737,36 0 801,-3 0-930,5 0 1090,-3-19-1057,19 0 769,-4 1-738,-10 18 290,12-17-33,-15 17-225,-3 0 482,-15-18-770,-4 18 834,-13-19-834,-4 19 866,-18 0-834,1-19 642,1 19-321,-19-16 96,0 16 192,0 0-737,0 0 481,0 0-1441,0 0 320,0-19-2851,0 19-448</inkml:trace>
  <inkml:trace contextRef="#ctx0" brushRef="#br0" timeOffset="91671.2432">3923 11404 2690,'0'-37'224,"0"18"-160,0 19 193,0 0-257,0 0 608,19-18 193,16 18-128,2 0 416,0 0-1121,17 0 1089,-19 0-1025,1 0 704,-18 0-608,20 0 257,-20 18-33,1-18-288,-3 19 449,3-19-577,0 19 736,-19-19-864,0 18 737,0-18-481,0 0 672,0 17-95,0 2-129,-19-1-63,0 17-577,3-16 800,-3 18-864,-18-20 929,18 20-993,-16 0 704,0-20-672,-4 20 288,5-2 64,-3-16-320,19 0 288,-18-1-1089,18-1 545,18-17-1506,0 0-64,0 0-2434</inkml:trace>
  <inkml:trace contextRef="#ctx0" brushRef="#br0" timeOffset="98055.6085">3070 10549 6342,'19'-17'704,"-1"-1"129,-18 18-224,0 0 287,0 0 1058,0 0-1441,0 0 384,0 0-865,0 0 640,0 0-640,0 0 353,0 0-193,0 0-32,0 0 352,0 0-576,0 0 1089,19 0-736,-19 0 479,14 0-672,7 0 449,-2 0-417,-1 0-32,-1 0 192,1 0-480,20 0 673,-22-19-866,22 19 930,-3 0-897,2 0 736,15 0-704,-13-18 512,15 18-128,0 0-192,0-19 416,20 19-608,-22 0 736,4 0-800,0 0 672,-21 0-544,19 0 448,-35 0-224,18-17-96,-19 17 352,16 0-448,-14 0 512,-20 0-608,0 0 672,19 0-672,-19 0 544,0 0-384,0 0 256,0 0-64,0 0-256,0 0 480,0 0-833,0 0 353,0 0-1409,0 0 255,-19 0-1921,-1 0-4292</inkml:trace>
  <inkml:trace contextRef="#ctx0" brushRef="#br0" timeOffset="98803.6512">3687 10224 3779,'0'0'1666,"0"0"-193,-21 0-512,21 0 32,0 0 128,0 0-961,0 0 192,0 0-800,21 0 1089,-21 0-609,37 0 929,-18 16-609,14 3 160,6 0-63,-3-1-289,1-1 641,-19 2-993,36 18 768,-18-18-960,1-3 832,-4 3-736,6 16 480,-20-16-256,16-1-64,-18-18 416,-17 19-576,0-19 736,0 0-640,0 0 1633,0 0-736,0 18 544,-17-18-1121,-18 17 193,16 20-1,-20-18-352,-13 16 480,15-16-704,-17 18 769,-2-2-898,4 3 738,-6-3-578,25 2 386,-4-2-193,16-16-97,5-19 386,16 0-578,0 19 353,0-19-1089,0 0 673,0 0-1570,0 0 96,0 0-960,0 0-3556</inkml:trace>
  <inkml:trace contextRef="#ctx0" brushRef="#br0" timeOffset="115077.582">8481 15979 192,'-19'19'-160,"-1"-19"384,20 0 544,-17 0-159,17 0 256,0 18-769,0-18 288,0 0-544,0 0 641,0 0-674,-17 0 706,17 0-257,0 0 129,0 19 383,-18-3-255,-1 3 736,-2 18-801,5-18 834,-1-3-834,17 3 641,-18 0-993,-1-1 288,2-1-31,-3 2-385,3-1 480,-1-18-768,1 19 832,-2-3-768,-20 3 929,22 0-737,-18-1 544,-23 18-352,25-18 97,-23 1-33,21-1-417,-19-18 834,0 17-833,17 2 993,0-19-1122,2 18 898,-1-18-962,-3 0 578,4 0-65,0-18-353,-3 18 418,20-19-546,-18 2 673,-3-1-960,6-1 896,-4-16-865,-17-2 770,19-17-129,-5 17-97,22-17 161,-15 16-224,14 3 577,0-2-898,1 2 930,18 16-1122,0-18 1025,0-17-672,0 19 480,0-21-96,18-17-96,20 20 289,-20-1-706,-3-2 865,24 21-864,-20-21 832,16 39-800,-19-20 416,22 2-128,-20-3 64,20 20 128,-24-17-448,25 16 768,-3 0-929,-18 1 930,36 18-930,-17-17 898,-1 17-706,20 0 385,-21 0 96,21 0-416,-21 17 705,21 1-898,-4 1 994,-15 18-994,19-20 994,-23 1-962,6 20 609,-4-22-384,3 3 160,-20 18 288,1-2-544,-19 3 672,0-3-704,0 2 928,0-2-928,0 3 833,0-3-481,0 2 160,0-2 64,0 3-288,-19-1 480,19-2-768,-18 2 929,-3-1-1090,4 17 961,-1-15-768,1-1 640,-1-2-384,-3 2-96,2-1 96,5-18-1153,-5 17 160,0-16-1762,1 0-384,-1-1-704</inkml:trace>
  <inkml:trace contextRef="#ctx0" brushRef="#br0" timeOffset="129134.3861">9879 17433 64,'33'0'864,"-13"0"-992,18 0 769,-22 0-609,22 0 256,-3 0-384,-17 0 128,18 0 128,1 0-352,0 0 576,-20-19-736,20 19 801,-18 0-610,16 0 546,-19 0-321,24 0 352,-5 0-95,-16 0-193,16 0 192,2 0-640,0 0 672,-22 0-576,24 0 576,-20 0-544,14 0 416,-14 0-256,18 0 32,-18 0 128,-1 0-256,15 0 384,-12 0-640,16 0 800,-18 0-704,-5 0 544,26 0-480,-22 0 352,18 0-32,-20 0-224,5 0 352,-5 0-480,22 19 609,-22-19-802,3 0 801,18 0-576,0 0 416,-22 0-256,24 0 128,-3 0 97,-18 18-161,19-18 480,-1 0-512,-18 0 673,17 17-738,3-17 1539,-1 0-898,-4 0-416,7 18-63,-5-18 127,2 0 32,17 19-544,-19-19 832,2 19-800,15-19 640,-13 0-672,-3 0 640,17 0-480,-15 18 192,-1-18 0,-2 0-192,21 0 480,-23 0-704,7 0 832,-5 0-864,0 0 832,2 0-704,1 0 384,-5 0-64,-13 0-128,18 0 448,-22 0-640,22 0 705,-20 0-834,17 0 898,-16 0-770,18 0 706,-2 0-642,-16 0 322,14 0 95,7 0-481,-22 0 770,-1 0-994,20 0 1026,-18 0-929,-1 0 800,-1 0-640,2 0 384,-3 0 0,5 0-128,14 0 288,-16 0-576,-3 0 736,1 0-896,22 0 896,-20 0-736,14 0 544,6-18-384,-4 18 160,1 0 128,20-19-576,-5 0 896,-11 19-864,11-18 832,-11 18-960,-5-17 960,0 17-768,2 0 480,1-18-128,-3 18-128,21 0 384,-21 0-704,21-19 961,-4 19-1058,4-19 962,-2 19-866,1-16 705,-3 16-384,4-19 64,-2 19 128,2 0-288,-4-18 480,6 18-640,-5-19 801,-17 19-866,17-17 834,-15 17-674,-1 0 546,-4-18-257,7 18 32,-3 0 160,-23-19-512,26 19 832,-5 0-992,-17 0 960,20 0-576,-3-19 416,-16 19-352,14 0 0,-13-18 225,18 18-321,-22 0 512,-16 0-768,17 0 928,1 0-960,3 0 768,-21 0-704,0 0 480,0 0-64,0 0-224,0 0 608,0 0-864,0 0 929,0 0-994,0 0 898,0 0-834,0 0 770,0 0-449,0 0 32,0 0 320,0 0-512,0 0 832,0 0-768,0 0 769,0 0-930,0 0 802,0 0-737,0 0 320,0 0-32,0 0-96,17 0 320,-17 0-544,0 0 640,0 0-704,18 0 704,-18 0-704,19 0 608,-2 0-256,-17 0 0,20 0 160,-3 0-480,1 0 928,1 0-768,0 18 608,-3-18-768,3 0 737,-19 0-738,19 0 449,-1 0-128,-18 0-96,0 0 353,19 0-642,-19 0 866,0 0-962,0 0 994,0 0-834,0 0 802,0 0-417,0 0 96,0 0 160,0 0-544,0 0 673,0 0-802,0 0 898,0 0-737,0 0 768,0 0-736,0 0 512,0 0-128,0 0-95,0 0 383,0 0-832,0 0 768,0 0-832,0 0 928,0 0-992,0 0 672,0 0-256,0 0-32,0 0 224,0 0-416,0 0 576,0 0-800,0 0 1056,0 0-992,0 19 800,0-19-736,0 0 448,0 0-32,0 0-160,0 0 416,0 0-736,0 0 928,0 0-992,0 0 960,0 0-1473,16 0-416,-16 0-1025,17-37-1762</inkml:trace>
</inkml:ink>
</file>

<file path=ppt/ink/ink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2-07-21T03:11:06.888"/>
    </inkml:context>
    <inkml:brush xml:id="br0">
      <inkml:brushProperty name="width" value="0.05292" units="cm"/>
      <inkml:brushProperty name="height" value="0.05292" units="cm"/>
      <inkml:brushProperty name="color" value="#0070C0"/>
    </inkml:brush>
  </inkml:definitions>
  <inkml:trace contextRef="#ctx0" brushRef="#br0">10620 11440 4484,'-17'0'3395,"17"0"-2562,-16 0-129,16 0 514,0 0 127,0 0 545,0 0-1378,0 0 962,0 0-898,0 0 1154,0 0-930,0 0 642,0 0-481,0 0-193,0 0 225,0 0-864,0 0 960,0 0-1282,0 0 1186,0 0-1345,0 0 1057,0 0-898,0 0 450,0 0 63,0 0-320,16 0 705,1 0-1058,2 0 1282,18 0-1473,0 0 1409,-20 0-1282,20 0 898,0 0-449,-18 0-225,-5 0 578,7 0-898,-2 0 1250,-1 0-1410,-1 0 1378,2 0-1153,-3 0 960,5 0-736,-5 0 384,22 0-32,-22 0-320,22 0 736,-20 0-1152,1 0 1281,-1 0-1282,18 0 1153,-18 0-928,18 0 704,-18 0-320,19 0-160,-20 0 481,2 0-770,16 0 1090,-17 0-1186,1 0 1250,0 0-1250,-1 0 1026,1 0-737,-4 0 352,3 0 96,3 0-416,14 0 736,-16 18-1152,-3-18 1440,24 0-1472,-24 0 1216,21 0-928,-20 0 704,20 0-352,-18 0-160,14 0 544,-14 0-864,20 0 1152,-22 0-1280,18 0 1312,-17 0-1248,20 19 1024,-20-19-736,18 0 288,-18 0 192,1 0-544,18 0 928,-20 0-1216,20 0 1441,-18 0-1538,16 0 1313,0 0-1024,2 0 768,1 0-320,-5 0-288,6 0 672,-20 0-896,14 0 1152,6 0-1344,-4 0 1441,1 0-1346,1 0 1121,0 0-864,-4 0 416,7 0 64,-5 0-480,2 0 928,0 0-1280,-20 0 1505,18 0-1474,2 0 1185,1 0-896,-22 0 608,22 0-224,-1 0-224,-4 0 576,6 0-800,-4 0 1057,1 0-1314,1 0 1442,-18 0-1346,18 0 1025,-23 0-672,7 0 288,16 0 96,-18 0-448,-5 0 832,26 0-1088,-22 0 1249,18 0-1314,-1 0 1153,2 0-864,-18 0 640,16 0-352,2 0-224,1 0 736,-22 0-1088,21 0 1345,-18 0-1442,16 0 1442,0 0-1410,3 0 1153,-1 0-736,-20 0 224,20 0 224,0 0-576,-4 0 960,7-19-1313,-24 19 1506,21 0-1506,1 0 1378,-22 0-1153,21 0 800,-20 0-288,20 0-289,1 0 802,-22 0-1122,1 0 1346,3 0-1506,-20 0 1474,19 0-1378,-19 0 1090,17 0-642,-17 0 257,0 0 96,18 0-448,-18 0 929,0 0-1282,19 0 1442,-19 0-1442,0 0 1314,16 0-994,-16 0 609,21 0-288,-21 0-224,17 0 768,-17 0-992,18 0 1153,-18 0-1378,0 0 1378,19 0-1218,-19 0 1089,0 0-832,0 0 352,0 0 224,0 0-736,0 0 1024,0 0-1152,0 0 1184,0 0-1472,0 0 800,0 0-1346,0 0-31,0 0-1090,0 0-1793,-19 0-5093</inkml:trace>
  <inkml:trace contextRef="#ctx0" brushRef="#br0" timeOffset="17317.9905">8953 13347 2914,'0'0'1794,"0"0"-1346,0 0-63,0 0 31,0 0 1090,0 0-770,0 0-127,0 0-609,0 0 769,15 0 127,-15 0-415,20 18 320,-1-18-513,-1 0 609,-18 17-865,17-17 865,0 0-609,1 0 417,3 0-481,-4 19-32,1-19 256,-18 0-384,19 0 577,-3 0-769,3 18 704,0-18-640,-1 0 545,1 0-417,0 19 96,-5-19 96,7 0-256,16 0 417,-18 0-577,-3 0 704,1 0-864,4 0 640,-3 0-448,-1 0 384,18 0-256,-16 0 32,-1 19 321,1-19-546,-1 0 738,16 0-929,-16 0 896,3 0-736,-2 0 576,-3 0-512,3 0 224,18 0 128,-18 0-416,16 0 576,-16 0-704,16 0 832,-17 0-800,20 0 801,-5 0-642,-13 0 418,18 0-225,-22 0-64,22 0 352,-3 0-544,-17 0 672,18 0-832,-18 0 768,1 0-672,18 0 608,-20 0-480,20 0 320,-18 0-64,16 0-224,-19 0 449,3 0-674,2 0 898,14 0-962,-16 0 770,-3 0-642,3 0 610,-1 0-513,1 0 320,-19 0 224,19 0-512,-1 0 608,-18 0-640,0 0 865,15 0-865,-15 0 576,21 0-544,-3 0 352,-18 0 32,19 0-448,-3 0 672,1 0-832,-17 0 993,19 0-930,1 0 674,-20 0-610,17 0 482,-17 0-225,19 0-65,-1 0 322,-1 0-546,-1 0 642,5 0-738,16 0 866,-18 0-865,-5 0 800,26 0-544,-22 0 64,-1 0 288,18 0-576,-14 0 800,-5-19-928,22 19 1024,-22-19-992,22 19 864,-20 0-736,19-18 384,-22 18 0,24 0-288,-3 0 480,-1-19-640,2 19 704,0-17-769,-2 17 802,3 0-609,-20 0 448,16 0-320,5 0 96,-20-18 160,16 18-481,-19 0 706,24 0-802,-5 0 898,-17-19-834,18 19 738,-18 0-610,1 0 386,14 0-97,-14-18-193,20 18 450,-22 0-642,1 0 674,17 0-770,-14 0 898,-4 0-770,1 0 610,18 0-418,-18 0 65,1 0 193,18 0-322,-20 0 578,20 0-770,-18 0 866,16 0-866,0 0 834,2 0-737,1 0 416,-22 0 0,21 0-192,-18 0 352,0 0-704,-3 0 928,1 0-960,4 0 928,-3 18-896,1-18 736,-3 0-320,3 0-32,-2 0 224,20 0-448,-19 0 736,1 0-864,-2 0 897,-1 0-866,24 0 738,-22 0-578,-1 0 290,20 0-1,-18 0-289,-1 0 578,18 0-802,-20-18 866,5 18-930,-5 0 930,3 0-802,0 0 578,-3 0-321,1 0 64,4 0 192,-3 0-449,19 0 674,-22 0-802,4 0 834,1 0-802,-1 0 706,-3 0-545,20 0 320,-16 0-32,-3 0-257,20 0 546,-18 0-738,-5 0 770,26 0-802,-22 0 834,1 0-802,14 0 610,-12 0-257,-3 0-32,18 0 256,-20 0-545,3 0 738,-1 0-770,20 0 802,-38 0-802,18 0 706,-1 0-577,2 0 352,-1 0-32,20 0-224,-22 0 448,1 0-641,3 0 770,-1 0-834,16 0 834,-18 0-802,20 0 706,-18 0-449,-1 0 0,18 0 352,-20 0-513,5 0 674,-3 0-802,18 0 834,-20 0-769,24 0 640,-5 18-512,0-18 288,21 0 32,-21 0-353,21 0 610,-21 0-770,21 0 898,-2 0-898,-17 0 738,17 0-674,0 0 482,16 0-193,-12 0-65,15 0 290,-1 0-514,1 0 738,-22 0-898,24 0 865,-3 0-736,-18 0 704,2 0-576,-4 0 288,4 0 32,-2 0-288,-17 0 576,0 0-800,17 0 928,-19 0-960,1 0 864,3 0-640,-23 0 416,20 0-256,-18 0-96,3 0 384,-4 0-576,1 0 768,1 0-832,-3 0 896,1 0-832,-17 0 704,21 0-544,-3 0 224,1 0 96,-2 0-320,20 0 576,-19 0-800,-1 0 992,20 19-1024,-20-19 896,2 0-736,-1 0 480,19 0-224,-37 0-32,15 0 352,4 18-576,1-18 672,-1 0-768,0 0 896,-19 0-896,16 0 736,-16 0-544,17 0 192,-17 0 160,18 17-352,-18-17 576,21 0-768,-2 0 896,-19 0-896,16 0 832,-16 0-704,0 0 416,19 0-192,-19 0 0,0 0 192,0 0-865,16 0 481,-16 0-1185,0 0 191,0 0-1664,0 0-1410</inkml:trace>
  <inkml:trace contextRef="#ctx0" brushRef="#br0" timeOffset="25574.4628">8425 11984 1953,'-17'0'673,"17"0"544,0 0-608,0 0 95,0 0-768,0 0 224,0 0-256,0 0 353,0 0-97,0 0 96,0 0 64,0 0-192,0 0 513,0 19-577,0-1 417,0 18-289,0 1 224,0-18-192,0 16-96,17 2-95,-17-20-66,17 20 354,-17-18-449,20-19 352,-20 0-480,0 0 544,0 0-256,0 0 384,0 0 65,19 0 31,-19 0 353,16-19-384,3-18-33,0 20-608,-3-20 640,22 2-704,-20-3 384,-18 3-576,19 16-545,-3-18-416,1 19-1314,22 1-1153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C542D-8AC2-4C20-91AF-CD6BC5130DD2}" type="datetimeFigureOut">
              <a:rPr lang="zh-TW" altLang="en-US" smtClean="0"/>
              <a:t>2012/7/22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C1FDC-B162-4456-8A81-6A037427D79C}" type="slidenum">
              <a:rPr lang="zh-TW" altLang="en-US" smtClean="0"/>
              <a:t>‹#›</a:t>
            </a:fld>
            <a:endParaRPr lang="zh-TW" altLang="en-US"/>
          </a:p>
        </p:txBody>
      </p:sp>
    </p:spTree>
    <p:extLst>
      <p:ext uri="{BB962C8B-B14F-4D97-AF65-F5344CB8AC3E}">
        <p14:creationId xmlns:p14="http://schemas.microsoft.com/office/powerpoint/2010/main" val="417569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29C1FDC-B162-4456-8A81-6A037427D79C}" type="slidenum">
              <a:rPr lang="zh-TW" altLang="en-US" smtClean="0"/>
              <a:t>1</a:t>
            </a:fld>
            <a:endParaRPr lang="zh-TW" altLang="en-US"/>
          </a:p>
        </p:txBody>
      </p:sp>
    </p:spTree>
    <p:extLst>
      <p:ext uri="{BB962C8B-B14F-4D97-AF65-F5344CB8AC3E}">
        <p14:creationId xmlns:p14="http://schemas.microsoft.com/office/powerpoint/2010/main" val="11558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2672422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374419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425572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291848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29162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162063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179369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96037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223263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11224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FAC417E-1DF2-463F-9629-792FFDD1F875}" type="datetimeFigureOut">
              <a:rPr lang="zh-TW" altLang="en-US" smtClean="0"/>
              <a:t>2012/7/22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671995-3F66-4177-A639-1FDEC8A718B6}" type="slidenum">
              <a:rPr lang="zh-TW" altLang="en-US" smtClean="0"/>
              <a:t>‹#›</a:t>
            </a:fld>
            <a:endParaRPr lang="zh-TW" altLang="en-US"/>
          </a:p>
        </p:txBody>
      </p:sp>
    </p:spTree>
    <p:extLst>
      <p:ext uri="{BB962C8B-B14F-4D97-AF65-F5344CB8AC3E}">
        <p14:creationId xmlns:p14="http://schemas.microsoft.com/office/powerpoint/2010/main" val="79225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itchFamily="34" charset="-120"/>
                <a:ea typeface="微軟正黑體" pitchFamily="34" charset="-120"/>
              </a:defRPr>
            </a:lvl1pPr>
          </a:lstStyle>
          <a:p>
            <a:fld id="{EFAC417E-1DF2-463F-9629-792FFDD1F875}" type="datetimeFigureOut">
              <a:rPr lang="zh-TW" altLang="en-US" smtClean="0"/>
              <a:pPr/>
              <a:t>2012/7/22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itchFamily="34" charset="-120"/>
                <a:ea typeface="微軟正黑體"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itchFamily="34" charset="-120"/>
                <a:ea typeface="微軟正黑體" pitchFamily="34" charset="-120"/>
              </a:defRPr>
            </a:lvl1pPr>
          </a:lstStyle>
          <a:p>
            <a:fld id="{62671995-3F66-4177-A639-1FDEC8A718B6}" type="slidenum">
              <a:rPr lang="zh-TW" altLang="en-US" smtClean="0"/>
              <a:pPr/>
              <a:t>‹#›</a:t>
            </a:fld>
            <a:endParaRPr lang="zh-TW" altLang="en-US"/>
          </a:p>
        </p:txBody>
      </p:sp>
    </p:spTree>
    <p:extLst>
      <p:ext uri="{BB962C8B-B14F-4D97-AF65-F5344CB8AC3E}">
        <p14:creationId xmlns:p14="http://schemas.microsoft.com/office/powerpoint/2010/main" val="162903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374536" y="1484784"/>
            <a:ext cx="5040560" cy="1470025"/>
          </a:xfrm>
        </p:spPr>
        <p:txBody>
          <a:bodyPr>
            <a:noAutofit/>
          </a:bodyPr>
          <a:lstStyle/>
          <a:p>
            <a:r>
              <a:rPr lang="en-US" altLang="zh-TW" sz="5400" dirty="0" smtClean="0">
                <a:solidFill>
                  <a:srgbClr val="00B050"/>
                </a:solidFill>
              </a:rPr>
              <a:t>101</a:t>
            </a:r>
            <a:r>
              <a:rPr lang="zh-TW" altLang="en-US" sz="5400" dirty="0" smtClean="0">
                <a:solidFill>
                  <a:srgbClr val="00B050"/>
                </a:solidFill>
              </a:rPr>
              <a:t>北一女中</a:t>
            </a:r>
            <a:r>
              <a:rPr lang="en-US" altLang="zh-TW" sz="5400" dirty="0" smtClean="0">
                <a:solidFill>
                  <a:srgbClr val="00B050"/>
                </a:solidFill>
              </a:rPr>
              <a:t/>
            </a:r>
            <a:br>
              <a:rPr lang="en-US" altLang="zh-TW" sz="5400" dirty="0" smtClean="0">
                <a:solidFill>
                  <a:srgbClr val="00B050"/>
                </a:solidFill>
              </a:rPr>
            </a:br>
            <a:r>
              <a:rPr lang="zh-TW" altLang="en-US" sz="5400" dirty="0" smtClean="0">
                <a:solidFill>
                  <a:srgbClr val="00B050"/>
                </a:solidFill>
              </a:rPr>
              <a:t>資訊選手培訓營</a:t>
            </a:r>
            <a:endParaRPr lang="zh-TW" altLang="en-US" sz="5400" dirty="0">
              <a:solidFill>
                <a:srgbClr val="00B050"/>
              </a:solidFill>
            </a:endParaRPr>
          </a:p>
        </p:txBody>
      </p:sp>
      <p:pic>
        <p:nvPicPr>
          <p:cNvPr id="1026" name="Picture 2" descr="http://pic1a.nipic.com/2008-12-09/2008129141546167_2.jpg"/>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375" t="-1667" r="1375" b="19917"/>
          <a:stretch/>
        </p:blipFill>
        <p:spPr bwMode="auto">
          <a:xfrm>
            <a:off x="-972616" y="2780928"/>
            <a:ext cx="6223932" cy="3816048"/>
          </a:xfrm>
          <a:prstGeom prst="rect">
            <a:avLst/>
          </a:prstGeom>
          <a:noFill/>
          <a:extLst>
            <a:ext uri="{909E8E84-426E-40DD-AFC4-6F175D3DCCD1}">
              <a14:hiddenFill xmlns:a14="http://schemas.microsoft.com/office/drawing/2010/main">
                <a:solidFill>
                  <a:srgbClr val="FFFFFF"/>
                </a:solidFill>
              </a14:hiddenFill>
            </a:ext>
          </a:extLst>
        </p:spPr>
      </p:pic>
      <p:sp>
        <p:nvSpPr>
          <p:cNvPr id="4" name="副標題 3"/>
          <p:cNvSpPr>
            <a:spLocks noGrp="1"/>
          </p:cNvSpPr>
          <p:nvPr>
            <p:ph type="subTitle" idx="1"/>
          </p:nvPr>
        </p:nvSpPr>
        <p:spPr>
          <a:xfrm>
            <a:off x="3491880" y="3224384"/>
            <a:ext cx="5256584" cy="1464568"/>
          </a:xfrm>
        </p:spPr>
        <p:txBody>
          <a:bodyPr>
            <a:normAutofit lnSpcReduction="10000"/>
          </a:bodyPr>
          <a:lstStyle/>
          <a:p>
            <a:r>
              <a:rPr lang="zh-TW" altLang="en-US" b="1" dirty="0" smtClean="0">
                <a:solidFill>
                  <a:schemeClr val="tx1"/>
                </a:solidFill>
              </a:rPr>
              <a:t>動態規劃 </a:t>
            </a:r>
            <a:r>
              <a:rPr lang="en-US" altLang="zh-TW" b="1" dirty="0" smtClean="0">
                <a:solidFill>
                  <a:schemeClr val="tx1"/>
                </a:solidFill>
              </a:rPr>
              <a:t>II</a:t>
            </a:r>
            <a:br>
              <a:rPr lang="en-US" altLang="zh-TW" b="1" dirty="0" smtClean="0">
                <a:solidFill>
                  <a:schemeClr val="tx1"/>
                </a:solidFill>
              </a:rPr>
            </a:br>
            <a:r>
              <a:rPr lang="en-US" altLang="zh-TW" b="1" dirty="0" smtClean="0">
                <a:solidFill>
                  <a:schemeClr val="tx1"/>
                </a:solidFill>
              </a:rPr>
              <a:t>Dynamic Programming (DP) II</a:t>
            </a:r>
            <a:endParaRPr lang="zh-TW" altLang="en-US" b="1" dirty="0">
              <a:solidFill>
                <a:schemeClr val="tx1"/>
              </a:solidFill>
            </a:endParaRPr>
          </a:p>
        </p:txBody>
      </p:sp>
      <p:sp>
        <p:nvSpPr>
          <p:cNvPr id="5" name="文字方塊 4"/>
          <p:cNvSpPr txBox="1"/>
          <p:nvPr/>
        </p:nvSpPr>
        <p:spPr>
          <a:xfrm>
            <a:off x="5251316" y="4630418"/>
            <a:ext cx="1670650" cy="369332"/>
          </a:xfrm>
          <a:prstGeom prst="rect">
            <a:avLst/>
          </a:prstGeom>
          <a:noFill/>
        </p:spPr>
        <p:txBody>
          <a:bodyPr wrap="none" rtlCol="0">
            <a:spAutoFit/>
          </a:bodyPr>
          <a:lstStyle/>
          <a:p>
            <a:r>
              <a:rPr lang="en-US" altLang="zh-TW" dirty="0" smtClean="0">
                <a:solidFill>
                  <a:schemeClr val="bg1">
                    <a:lumMod val="50000"/>
                  </a:schemeClr>
                </a:solidFill>
              </a:rPr>
              <a:t>2012.07.16 Nan</a:t>
            </a:r>
            <a:endParaRPr lang="zh-TW" altLang="en-US" dirty="0">
              <a:solidFill>
                <a:schemeClr val="bg1">
                  <a:lumMod val="50000"/>
                </a:schemeClr>
              </a:solidFill>
            </a:endParaRPr>
          </a:p>
        </p:txBody>
      </p:sp>
    </p:spTree>
    <p:extLst>
      <p:ext uri="{BB962C8B-B14F-4D97-AF65-F5344CB8AC3E}">
        <p14:creationId xmlns:p14="http://schemas.microsoft.com/office/powerpoint/2010/main" val="72875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LCS</a:t>
            </a:r>
            <a:r>
              <a:rPr lang="zh-TW" altLang="en-US" dirty="0" smtClean="0"/>
              <a:t>這個問題的狀態可以定義成</a:t>
            </a:r>
            <a:endParaRPr lang="zh-TW" altLang="en-US" dirty="0"/>
          </a:p>
        </p:txBody>
      </p:sp>
      <p:sp>
        <p:nvSpPr>
          <p:cNvPr id="4" name="文字方塊 3"/>
          <p:cNvSpPr txBox="1"/>
          <p:nvPr/>
        </p:nvSpPr>
        <p:spPr>
          <a:xfrm>
            <a:off x="1331640" y="2348880"/>
            <a:ext cx="6292107" cy="584775"/>
          </a:xfrm>
          <a:prstGeom prst="rect">
            <a:avLst/>
          </a:prstGeom>
          <a:noFill/>
        </p:spPr>
        <p:txBody>
          <a:bodyPr wrap="none" rtlCol="0">
            <a:spAutoFit/>
          </a:bodyPr>
          <a:lstStyle/>
          <a:p>
            <a:r>
              <a:rPr lang="zh-TW" altLang="en-US" sz="3200" dirty="0" smtClean="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(X</a:t>
            </a:r>
            <a:r>
              <a:rPr lang="zh-TW" altLang="en-US" sz="3200" dirty="0" smtClean="0">
                <a:latin typeface="微軟正黑體" pitchFamily="34" charset="-120"/>
                <a:ea typeface="微軟正黑體" pitchFamily="34" charset="-120"/>
              </a:rPr>
              <a:t>的前</a:t>
            </a:r>
            <a:r>
              <a:rPr lang="en-US" altLang="zh-TW" sz="3200" dirty="0" smtClean="0">
                <a:latin typeface="微軟正黑體" pitchFamily="34" charset="-120"/>
                <a:ea typeface="微軟正黑體" pitchFamily="34" charset="-120"/>
              </a:rPr>
              <a:t>n</a:t>
            </a:r>
            <a:r>
              <a:rPr lang="zh-TW" altLang="en-US" sz="3200" dirty="0" smtClean="0">
                <a:latin typeface="微軟正黑體" pitchFamily="34" charset="-120"/>
                <a:ea typeface="微軟正黑體" pitchFamily="34" charset="-120"/>
              </a:rPr>
              <a:t>個元素</a:t>
            </a:r>
            <a:r>
              <a:rPr lang="en-US" altLang="zh-TW" sz="3200" dirty="0" smtClean="0">
                <a:latin typeface="微軟正黑體" pitchFamily="34" charset="-120"/>
                <a:ea typeface="微軟正黑體" pitchFamily="34" charset="-120"/>
              </a:rPr>
              <a:t>, Y</a:t>
            </a:r>
            <a:r>
              <a:rPr lang="zh-TW" altLang="en-US" sz="3200" dirty="0" smtClean="0">
                <a:latin typeface="微軟正黑體" pitchFamily="34" charset="-120"/>
                <a:ea typeface="微軟正黑體" pitchFamily="34" charset="-120"/>
              </a:rPr>
              <a:t>的前</a:t>
            </a:r>
            <a:r>
              <a:rPr lang="en-US" altLang="zh-TW" sz="3200" dirty="0" smtClean="0">
                <a:latin typeface="微軟正黑體" pitchFamily="34" charset="-120"/>
                <a:ea typeface="微軟正黑體" pitchFamily="34" charset="-120"/>
              </a:rPr>
              <a:t>m</a:t>
            </a:r>
            <a:r>
              <a:rPr lang="zh-TW" altLang="en-US" sz="3200" dirty="0" smtClean="0">
                <a:latin typeface="微軟正黑體" pitchFamily="34" charset="-120"/>
                <a:ea typeface="微軟正黑體" pitchFamily="34" charset="-120"/>
              </a:rPr>
              <a:t>個元素</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
        <p:nvSpPr>
          <p:cNvPr id="5" name="文字方塊 4"/>
          <p:cNvSpPr txBox="1"/>
          <p:nvPr/>
        </p:nvSpPr>
        <p:spPr>
          <a:xfrm>
            <a:off x="1858322" y="3573016"/>
            <a:ext cx="5625258" cy="1077218"/>
          </a:xfrm>
          <a:prstGeom prst="rect">
            <a:avLst/>
          </a:prstGeom>
          <a:noFill/>
        </p:spPr>
        <p:txBody>
          <a:bodyPr wrap="none" rtlCol="0">
            <a:spAutoFit/>
          </a:bodyPr>
          <a:lstStyle/>
          <a:p>
            <a:pPr algn="ctr"/>
            <a:r>
              <a:rPr lang="zh-TW" altLang="en-US" sz="3200" dirty="0" smtClean="0">
                <a:latin typeface="微軟正黑體" pitchFamily="34" charset="-120"/>
                <a:ea typeface="微軟正黑體" pitchFamily="34" charset="-120"/>
              </a:rPr>
              <a:t>如果</a:t>
            </a:r>
            <a:r>
              <a:rPr lang="en-US" altLang="zh-TW" sz="3200" dirty="0" smtClean="0">
                <a:latin typeface="微軟正黑體" pitchFamily="34" charset="-120"/>
                <a:ea typeface="微軟正黑體" pitchFamily="34" charset="-120"/>
              </a:rPr>
              <a:t>|X|=N</a:t>
            </a:r>
            <a:r>
              <a:rPr lang="zh-TW" altLang="en-US" sz="3200" dirty="0" smtClean="0">
                <a:latin typeface="微軟正黑體" pitchFamily="34" charset="-120"/>
                <a:ea typeface="微軟正黑體" pitchFamily="34" charset="-120"/>
              </a:rPr>
              <a:t>，</a:t>
            </a:r>
            <a:r>
              <a:rPr lang="en-US" altLang="zh-TW" sz="3200" dirty="0" smtClean="0">
                <a:latin typeface="微軟正黑體" pitchFamily="34" charset="-120"/>
                <a:ea typeface="微軟正黑體" pitchFamily="34" charset="-120"/>
              </a:rPr>
              <a:t>|Y|=M</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algn="ctr"/>
            <a:r>
              <a:rPr lang="zh-TW" altLang="en-US" sz="3200" dirty="0">
                <a:latin typeface="微軟正黑體" pitchFamily="34" charset="-120"/>
                <a:ea typeface="微軟正黑體" pitchFamily="34" charset="-120"/>
              </a:rPr>
              <a:t>則</a:t>
            </a:r>
            <a:r>
              <a:rPr lang="zh-TW" altLang="en-US" sz="3200" dirty="0" smtClean="0">
                <a:latin typeface="微軟正黑體" pitchFamily="34" charset="-120"/>
                <a:ea typeface="微軟正黑體" pitchFamily="34" charset="-120"/>
              </a:rPr>
              <a:t>我們會有</a:t>
            </a:r>
            <a:r>
              <a:rPr lang="en-US" altLang="zh-TW" sz="3200" dirty="0" err="1" smtClean="0">
                <a:latin typeface="微軟正黑體" pitchFamily="34" charset="-120"/>
                <a:ea typeface="微軟正黑體" pitchFamily="34" charset="-120"/>
              </a:rPr>
              <a:t>NxM</a:t>
            </a:r>
            <a:r>
              <a:rPr lang="zh-TW" altLang="en-US" sz="3200" dirty="0" smtClean="0">
                <a:latin typeface="微軟正黑體" pitchFamily="34" charset="-120"/>
                <a:ea typeface="微軟正黑體" pitchFamily="34" charset="-120"/>
              </a:rPr>
              <a:t>種可能的狀態</a:t>
            </a:r>
            <a:endParaRPr lang="zh-TW" altLang="en-US" sz="3200" dirty="0">
              <a:latin typeface="微軟正黑體" pitchFamily="34" charset="-120"/>
              <a:ea typeface="微軟正黑體" pitchFamily="34" charset="-120"/>
            </a:endParaRPr>
          </a:p>
        </p:txBody>
      </p:sp>
      <p:sp>
        <p:nvSpPr>
          <p:cNvPr id="6" name="文字方塊 5"/>
          <p:cNvSpPr txBox="1"/>
          <p:nvPr/>
        </p:nvSpPr>
        <p:spPr>
          <a:xfrm>
            <a:off x="1763688" y="5157192"/>
            <a:ext cx="6126998" cy="1077218"/>
          </a:xfrm>
          <a:prstGeom prst="rect">
            <a:avLst/>
          </a:prstGeom>
          <a:noFill/>
        </p:spPr>
        <p:txBody>
          <a:bodyPr wrap="none" rtlCol="0">
            <a:spAutoFit/>
          </a:bodyPr>
          <a:lstStyle/>
          <a:p>
            <a:pPr algn="ctr"/>
            <a:r>
              <a:rPr lang="zh-TW" altLang="en-US" sz="3200" dirty="0">
                <a:latin typeface="微軟正黑體" pitchFamily="34" charset="-120"/>
                <a:ea typeface="微軟正黑體" pitchFamily="34" charset="-120"/>
              </a:rPr>
              <a:t>我們</a:t>
            </a:r>
            <a:r>
              <a:rPr lang="zh-TW" altLang="en-US" sz="3200" dirty="0" smtClean="0">
                <a:latin typeface="微軟正黑體" pitchFamily="34" charset="-120"/>
                <a:ea typeface="微軟正黑體" pitchFamily="34" charset="-120"/>
              </a:rPr>
              <a:t>用</a:t>
            </a:r>
            <a:r>
              <a:rPr lang="en-US" altLang="zh-TW" sz="3200" dirty="0" smtClean="0">
                <a:latin typeface="微軟正黑體" pitchFamily="34" charset="-120"/>
                <a:ea typeface="微軟正黑體" pitchFamily="34" charset="-120"/>
              </a:rPr>
              <a:t>X[1…n]</a:t>
            </a:r>
            <a:r>
              <a:rPr lang="zh-TW" altLang="en-US" sz="3200" dirty="0" smtClean="0">
                <a:latin typeface="微軟正黑體" pitchFamily="34" charset="-120"/>
                <a:ea typeface="微軟正黑體" pitchFamily="34" charset="-120"/>
              </a:rPr>
              <a:t>代表</a:t>
            </a:r>
            <a:r>
              <a:rPr lang="en-US" altLang="zh-TW" sz="3200" dirty="0" smtClean="0">
                <a:latin typeface="微軟正黑體" pitchFamily="34" charset="-120"/>
                <a:ea typeface="微軟正黑體" pitchFamily="34" charset="-120"/>
              </a:rPr>
              <a:t>X</a:t>
            </a:r>
            <a:r>
              <a:rPr lang="zh-TW" altLang="en-US" sz="3200" dirty="0" smtClean="0">
                <a:latin typeface="微軟正黑體" pitchFamily="34" charset="-120"/>
                <a:ea typeface="微軟正黑體" pitchFamily="34" charset="-120"/>
              </a:rPr>
              <a:t>的前</a:t>
            </a:r>
            <a:r>
              <a:rPr lang="en-US" altLang="zh-TW" sz="3200" dirty="0" smtClean="0">
                <a:latin typeface="微軟正黑體" pitchFamily="34" charset="-120"/>
                <a:ea typeface="微軟正黑體" pitchFamily="34" charset="-120"/>
              </a:rPr>
              <a:t>n</a:t>
            </a:r>
            <a:r>
              <a:rPr lang="zh-TW" altLang="en-US" sz="3200" dirty="0" smtClean="0">
                <a:latin typeface="微軟正黑體" pitchFamily="34" charset="-120"/>
                <a:ea typeface="微軟正黑體" pitchFamily="34" charset="-120"/>
              </a:rPr>
              <a:t>個元素</a:t>
            </a:r>
            <a:endParaRPr lang="en-US" altLang="zh-TW" sz="3200" dirty="0" smtClean="0">
              <a:latin typeface="微軟正黑體" pitchFamily="34" charset="-120"/>
              <a:ea typeface="微軟正黑體" pitchFamily="34" charset="-120"/>
            </a:endParaRPr>
          </a:p>
          <a:p>
            <a:pPr algn="ctr"/>
            <a:r>
              <a:rPr lang="en-US" altLang="zh-TW" sz="3200" dirty="0" smtClean="0">
                <a:latin typeface="微軟正黑體" pitchFamily="34" charset="-120"/>
                <a:ea typeface="微軟正黑體" pitchFamily="34" charset="-120"/>
              </a:rPr>
              <a:t>Y[1…m]</a:t>
            </a:r>
            <a:r>
              <a:rPr lang="zh-TW" altLang="en-US" sz="3200" dirty="0" smtClean="0">
                <a:latin typeface="微軟正黑體" pitchFamily="34" charset="-120"/>
                <a:ea typeface="微軟正黑體" pitchFamily="34" charset="-120"/>
              </a:rPr>
              <a:t>代表</a:t>
            </a:r>
            <a:r>
              <a:rPr lang="en-US" altLang="zh-TW" sz="3200" dirty="0" smtClean="0">
                <a:latin typeface="微軟正黑體" pitchFamily="34" charset="-120"/>
                <a:ea typeface="微軟正黑體" pitchFamily="34" charset="-120"/>
              </a:rPr>
              <a:t>Y</a:t>
            </a:r>
            <a:r>
              <a:rPr lang="zh-TW" altLang="en-US" sz="3200" dirty="0" smtClean="0">
                <a:latin typeface="微軟正黑體" pitchFamily="34" charset="-120"/>
                <a:ea typeface="微軟正黑體" pitchFamily="34" charset="-120"/>
              </a:rPr>
              <a:t>的前</a:t>
            </a:r>
            <a:r>
              <a:rPr lang="en-US" altLang="zh-TW" sz="3200" dirty="0" smtClean="0">
                <a:latin typeface="微軟正黑體" pitchFamily="34" charset="-120"/>
                <a:ea typeface="微軟正黑體" pitchFamily="34" charset="-120"/>
              </a:rPr>
              <a:t>m</a:t>
            </a:r>
            <a:r>
              <a:rPr lang="zh-TW" altLang="en-US" sz="3200" dirty="0" smtClean="0">
                <a:latin typeface="微軟正黑體" pitchFamily="34" charset="-120"/>
                <a:ea typeface="微軟正黑體" pitchFamily="34" charset="-120"/>
              </a:rPr>
              <a:t>個元素</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Tree>
    <p:extLst>
      <p:ext uri="{BB962C8B-B14F-4D97-AF65-F5344CB8AC3E}">
        <p14:creationId xmlns:p14="http://schemas.microsoft.com/office/powerpoint/2010/main" val="42057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a:t>
            </a:r>
            <a:r>
              <a:rPr lang="zh-TW" altLang="en-US" dirty="0" smtClean="0"/>
              <a:t>解</a:t>
            </a:r>
            <a:r>
              <a:rPr lang="en-US" altLang="zh-TW" dirty="0" smtClean="0"/>
              <a:t>LCS</a:t>
            </a:r>
            <a:endParaRPr lang="zh-TW" altLang="en-US" dirty="0"/>
          </a:p>
        </p:txBody>
      </p:sp>
      <mc:AlternateContent xmlns:mc="http://schemas.openxmlformats.org/markup-compatibility/2006" xmlns:a14="http://schemas.microsoft.com/office/drawing/2010/main">
        <mc:Choice Requires="a14">
          <p:sp>
            <p:nvSpPr>
              <p:cNvPr id="4" name="內容版面配置區 3"/>
              <p:cNvSpPr txBox="1">
                <a:spLocks noGrp="1"/>
              </p:cNvSpPr>
              <p:nvPr>
                <p:ph idx="1"/>
              </p:nvPr>
            </p:nvSpPr>
            <p:spPr>
              <a:xfrm>
                <a:off x="251520" y="1628800"/>
                <a:ext cx="10282430" cy="4166269"/>
              </a:xfrm>
              <a:prstGeom prst="rect">
                <a:avLst/>
              </a:prstGeom>
              <a:noFill/>
            </p:spPr>
            <p:txBody>
              <a:bodyPr wrap="none" rtlCol="0">
                <a:spAutoFit/>
              </a:bodyPr>
              <a:lstStyle/>
              <a:p>
                <a:pPr marL="0" indent="0">
                  <a:buNone/>
                </a:pPr>
                <a:r>
                  <a:rPr lang="zh-TW" altLang="en-US" sz="2400" b="1" dirty="0" smtClean="0"/>
                  <a:t>最佳子結構：</a:t>
                </a:r>
                <a:endParaRPr lang="en-US" altLang="zh-TW" sz="2400" b="1" dirty="0" smtClean="0"/>
              </a:p>
              <a:p>
                <a:pPr marL="0" indent="0">
                  <a:buNone/>
                </a:pPr>
                <a:r>
                  <a:rPr lang="en-US" altLang="zh-TW" sz="2400" dirty="0" smtClean="0"/>
                  <a:t>	</a:t>
                </a:r>
                <a:r>
                  <a:rPr lang="zh-TW" altLang="en-US" sz="2400" dirty="0" smtClean="0"/>
                  <a:t>對於</a:t>
                </a:r>
                <a:r>
                  <a:rPr lang="en-US" altLang="zh-TW" sz="2400" dirty="0" smtClean="0"/>
                  <a:t>X[1…</a:t>
                </a:r>
                <a:r>
                  <a:rPr lang="en-US" altLang="zh-TW" sz="2400" dirty="0" err="1" smtClean="0"/>
                  <a:t>i</a:t>
                </a:r>
                <a:r>
                  <a:rPr lang="en-US" altLang="zh-TW" sz="2400" dirty="0" smtClean="0"/>
                  <a:t>]</a:t>
                </a:r>
                <a:r>
                  <a:rPr lang="zh-TW" altLang="en-US" sz="2400" dirty="0" smtClean="0"/>
                  <a:t>和</a:t>
                </a:r>
                <a:r>
                  <a:rPr lang="en-US" altLang="zh-TW" sz="2400" dirty="0" smtClean="0"/>
                  <a:t>Y[1…j]</a:t>
                </a:r>
                <a:r>
                  <a:rPr lang="zh-TW" altLang="en-US" sz="2400" dirty="0" smtClean="0"/>
                  <a:t>，如果他們的最後一個元素不同，</a:t>
                </a:r>
                <a:r>
                  <a:rPr lang="en-US" altLang="zh-TW" sz="2400" dirty="0" smtClean="0"/>
                  <a:t/>
                </a:r>
                <a:br>
                  <a:rPr lang="en-US" altLang="zh-TW" sz="2400" dirty="0" smtClean="0"/>
                </a:br>
                <a:r>
                  <a:rPr lang="en-US" altLang="zh-TW" sz="2400" dirty="0" smtClean="0"/>
                  <a:t>	</a:t>
                </a:r>
                <a:r>
                  <a:rPr lang="zh-TW" altLang="en-US" sz="2400" dirty="0" smtClean="0"/>
                  <a:t>那我可以踢掉</a:t>
                </a:r>
                <a:r>
                  <a:rPr lang="en-US" altLang="zh-TW" sz="2400" dirty="0" smtClean="0"/>
                  <a:t>X</a:t>
                </a:r>
                <a:r>
                  <a:rPr lang="zh-TW" altLang="en-US" sz="2400" dirty="0" smtClean="0"/>
                  <a:t>或</a:t>
                </a:r>
                <a:r>
                  <a:rPr lang="en-US" altLang="zh-TW" sz="2400" dirty="0" smtClean="0"/>
                  <a:t>Y</a:t>
                </a:r>
                <a:r>
                  <a:rPr lang="zh-TW" altLang="en-US" sz="2400" dirty="0" smtClean="0"/>
                  <a:t>的最後一個元素，繼續去比</a:t>
                </a:r>
                <a:r>
                  <a:rPr lang="en-US" altLang="zh-TW" sz="2400" dirty="0" smtClean="0"/>
                  <a:t/>
                </a:r>
                <a:br>
                  <a:rPr lang="en-US" altLang="zh-TW" sz="2400" dirty="0" smtClean="0"/>
                </a:br>
                <a:r>
                  <a:rPr lang="en-US" altLang="zh-TW" sz="2400" dirty="0" smtClean="0"/>
                  <a:t>	</a:t>
                </a:r>
                <a:r>
                  <a:rPr lang="en-US" altLang="zh-TW" sz="2400" dirty="0" smtClean="0">
                    <a:sym typeface="Wingdings" pitchFamily="2" charset="2"/>
                  </a:rPr>
                  <a:t></a:t>
                </a:r>
                <a:r>
                  <a:rPr lang="zh-TW" altLang="en-US" sz="2400" dirty="0" smtClean="0">
                    <a:sym typeface="Wingdings" pitchFamily="2" charset="2"/>
                  </a:rPr>
                  <a:t>比較</a:t>
                </a:r>
                <a:r>
                  <a:rPr lang="en-US" altLang="zh-TW" sz="2400" dirty="0" smtClean="0">
                    <a:sym typeface="Wingdings" pitchFamily="2" charset="2"/>
                  </a:rPr>
                  <a:t>“</a:t>
                </a:r>
                <a:r>
                  <a:rPr lang="zh-TW" altLang="en-US" sz="2400" dirty="0" smtClean="0">
                    <a:sym typeface="Wingdings" pitchFamily="2" charset="2"/>
                  </a:rPr>
                  <a:t>前面</a:t>
                </a:r>
                <a:r>
                  <a:rPr lang="en-US" altLang="zh-TW" sz="2400" dirty="0" smtClean="0">
                    <a:sym typeface="Wingdings" pitchFamily="2" charset="2"/>
                  </a:rPr>
                  <a:t>”(i-1, j) &amp; (</a:t>
                </a:r>
                <a:r>
                  <a:rPr lang="en-US" altLang="zh-TW" sz="2400" dirty="0" err="1" smtClean="0">
                    <a:sym typeface="Wingdings" pitchFamily="2" charset="2"/>
                  </a:rPr>
                  <a:t>i</a:t>
                </a:r>
                <a:r>
                  <a:rPr lang="en-US" altLang="zh-TW" sz="2400" dirty="0" smtClean="0">
                    <a:sym typeface="Wingdings" pitchFamily="2" charset="2"/>
                  </a:rPr>
                  <a:t>, j-1)</a:t>
                </a:r>
                <a:r>
                  <a:rPr lang="zh-TW" altLang="en-US" sz="2400" dirty="0" smtClean="0">
                    <a:sym typeface="Wingdings" pitchFamily="2" charset="2"/>
                  </a:rPr>
                  <a:t>的狀態</a:t>
                </a:r>
                <a:endParaRPr lang="en-US" altLang="zh-TW" sz="2400" dirty="0" smtClean="0">
                  <a:sym typeface="Wingdings" pitchFamily="2" charset="2"/>
                </a:endParaRPr>
              </a:p>
              <a:p>
                <a:pPr marL="0" indent="0">
                  <a:buNone/>
                </a:pPr>
                <a:r>
                  <a:rPr lang="en-US" altLang="zh-TW" sz="2400" dirty="0">
                    <a:sym typeface="Wingdings" pitchFamily="2" charset="2"/>
                  </a:rPr>
                  <a:t>	</a:t>
                </a:r>
                <a:r>
                  <a:rPr lang="zh-TW" altLang="en-US" sz="2400" dirty="0">
                    <a:sym typeface="Wingdings" pitchFamily="2" charset="2"/>
                  </a:rPr>
                  <a:t>反之如果相同，則是不包含最後一個元素</a:t>
                </a:r>
                <a:r>
                  <a:rPr lang="zh-TW" altLang="en-US" sz="2400" dirty="0" smtClean="0">
                    <a:sym typeface="Wingdings" pitchFamily="2" charset="2"/>
                  </a:rPr>
                  <a:t>的狀態</a:t>
                </a:r>
                <a:r>
                  <a:rPr lang="en-US" altLang="zh-TW" sz="2400" dirty="0" smtClean="0">
                    <a:sym typeface="Wingdings" pitchFamily="2" charset="2"/>
                  </a:rPr>
                  <a:t>(i-1,j-1)</a:t>
                </a:r>
                <a:r>
                  <a:rPr lang="zh-TW" altLang="en-US" sz="2400" dirty="0" smtClean="0">
                    <a:sym typeface="Wingdings" pitchFamily="2" charset="2"/>
                  </a:rPr>
                  <a:t>的</a:t>
                </a:r>
                <a:r>
                  <a:rPr lang="en-US" altLang="zh-TW" sz="2400" dirty="0" smtClean="0">
                    <a:sym typeface="Wingdings" pitchFamily="2" charset="2"/>
                  </a:rPr>
                  <a:t/>
                </a:r>
                <a:br>
                  <a:rPr lang="en-US" altLang="zh-TW" sz="2400" dirty="0" smtClean="0">
                    <a:sym typeface="Wingdings" pitchFamily="2" charset="2"/>
                  </a:rPr>
                </a:br>
                <a:r>
                  <a:rPr lang="en-US" altLang="zh-TW" sz="2400" dirty="0" smtClean="0">
                    <a:sym typeface="Wingdings" pitchFamily="2" charset="2"/>
                  </a:rPr>
                  <a:t>	LCS</a:t>
                </a:r>
                <a:r>
                  <a:rPr lang="zh-TW" altLang="en-US" sz="2400" dirty="0" smtClean="0">
                    <a:sym typeface="Wingdings" pitchFamily="2" charset="2"/>
                  </a:rPr>
                  <a:t>值可推出為我的</a:t>
                </a:r>
                <a:r>
                  <a:rPr lang="en-US" altLang="zh-TW" sz="2400" dirty="0" smtClean="0">
                    <a:sym typeface="Wingdings" pitchFamily="2" charset="2"/>
                  </a:rPr>
                  <a:t>LCS</a:t>
                </a:r>
                <a:r>
                  <a:rPr lang="zh-TW" altLang="en-US" sz="2400" dirty="0" smtClean="0">
                    <a:sym typeface="Wingdings" pitchFamily="2" charset="2"/>
                  </a:rPr>
                  <a:t>值</a:t>
                </a:r>
                <a:r>
                  <a:rPr lang="en-US" altLang="zh-TW" sz="2400" dirty="0" smtClean="0">
                    <a:sym typeface="Wingdings" pitchFamily="2" charset="2"/>
                  </a:rPr>
                  <a:t>(</a:t>
                </a:r>
                <a:r>
                  <a:rPr lang="zh-TW" altLang="en-US" sz="2400" dirty="0" smtClean="0">
                    <a:sym typeface="Wingdings" pitchFamily="2" charset="2"/>
                  </a:rPr>
                  <a:t>該值</a:t>
                </a:r>
                <a:r>
                  <a:rPr lang="en-US" altLang="zh-TW" sz="2400" dirty="0" smtClean="0">
                    <a:sym typeface="Wingdings" pitchFamily="2" charset="2"/>
                  </a:rPr>
                  <a:t>+1)</a:t>
                </a:r>
                <a:r>
                  <a:rPr lang="zh-TW" altLang="en-US" sz="2400" dirty="0" smtClean="0">
                    <a:sym typeface="Wingdings" pitchFamily="2" charset="2"/>
                  </a:rPr>
                  <a:t>。</a:t>
                </a:r>
                <a:endParaRPr lang="en-US" altLang="zh-TW" sz="2400" dirty="0" smtClean="0"/>
              </a:p>
              <a:p>
                <a:pPr marL="0" indent="0">
                  <a:buNone/>
                </a:pPr>
                <a:r>
                  <a:rPr lang="zh-TW" altLang="en-US" sz="2400" b="1" dirty="0"/>
                  <a:t>遞迴</a:t>
                </a:r>
                <a:r>
                  <a:rPr lang="zh-TW" altLang="en-US" sz="2400" b="1" dirty="0" smtClean="0"/>
                  <a:t>關係：</a:t>
                </a:r>
              </a:p>
              <a:p>
                <a:pPr marL="0" indent="0">
                  <a:buNone/>
                </a:pPr>
                <a:r>
                  <a:rPr lang="en-US" altLang="zh-TW" sz="2400" dirty="0" smtClean="0"/>
                  <a:t>	LCS(0, j) = 0; LCS(</a:t>
                </a:r>
                <a:r>
                  <a:rPr lang="en-US" altLang="zh-TW" sz="2400" dirty="0" err="1" smtClean="0"/>
                  <a:t>i</a:t>
                </a:r>
                <a:r>
                  <a:rPr lang="en-US" altLang="zh-TW" sz="2400" dirty="0" smtClean="0"/>
                  <a:t>, 0) = 0;</a:t>
                </a:r>
                <a:br>
                  <a:rPr lang="en-US" altLang="zh-TW" sz="2400" dirty="0" smtClean="0"/>
                </a:br>
                <a:r>
                  <a:rPr lang="en-US" altLang="zh-TW" sz="2400" dirty="0" smtClean="0"/>
                  <a:t>	LCS(</a:t>
                </a:r>
                <a:r>
                  <a:rPr lang="en-US" altLang="zh-TW" sz="2400" dirty="0" err="1" smtClean="0"/>
                  <a:t>i</a:t>
                </a:r>
                <a:r>
                  <a:rPr lang="en-US" altLang="zh-TW" sz="2400" dirty="0" smtClean="0"/>
                  <a:t>, j)</a:t>
                </a:r>
                <a:r>
                  <a:rPr lang="zh-TW" altLang="en-US" sz="2400" dirty="0" smtClean="0"/>
                  <a:t> </a:t>
                </a:r>
                <a14:m>
                  <m:oMath xmlns:m="http://schemas.openxmlformats.org/officeDocument/2006/math">
                    <m:r>
                      <a:rPr lang="en-US" altLang="zh-TW" sz="2400" i="1" smtClean="0">
                        <a:latin typeface="Cambria Math"/>
                      </a:rPr>
                      <m:t>=</m:t>
                    </m:r>
                    <m:d>
                      <m:dPr>
                        <m:begChr m:val="{"/>
                        <m:endChr m:val=""/>
                        <m:ctrlPr>
                          <a:rPr lang="en-US" altLang="zh-TW" sz="2400" i="1" smtClean="0">
                            <a:latin typeface="Cambria Math"/>
                          </a:rPr>
                        </m:ctrlPr>
                      </m:dPr>
                      <m:e>
                        <m:eqArr>
                          <m:eqArrPr>
                            <m:ctrlPr>
                              <a:rPr lang="en-US" altLang="zh-TW" sz="2400" i="1" smtClean="0">
                                <a:latin typeface="Cambria Math"/>
                              </a:rPr>
                            </m:ctrlPr>
                          </m:eqArrPr>
                          <m:e>
                            <m:r>
                              <a:rPr lang="en-US" altLang="zh-TW" sz="2400" b="0" i="1" smtClean="0">
                                <a:latin typeface="Cambria Math"/>
                              </a:rPr>
                              <m:t>𝐿𝐶𝑆</m:t>
                            </m:r>
                            <m:d>
                              <m:dPr>
                                <m:ctrlPr>
                                  <a:rPr lang="en-US" altLang="zh-TW" sz="2400" b="0" i="1" smtClean="0">
                                    <a:latin typeface="Cambria Math"/>
                                  </a:rPr>
                                </m:ctrlPr>
                              </m:dPr>
                              <m:e>
                                <m:r>
                                  <a:rPr lang="en-US" altLang="zh-TW" sz="2400" b="0" i="1" smtClean="0">
                                    <a:latin typeface="Cambria Math"/>
                                  </a:rPr>
                                  <m:t>𝑖</m:t>
                                </m:r>
                                <m:r>
                                  <a:rPr lang="en-US" altLang="zh-TW" sz="2400" b="0" i="1" smtClean="0">
                                    <a:latin typeface="Cambria Math"/>
                                  </a:rPr>
                                  <m:t> −1, </m:t>
                                </m:r>
                                <m:r>
                                  <a:rPr lang="en-US" altLang="zh-TW" sz="2400" b="0" i="1" smtClean="0">
                                    <a:latin typeface="Cambria Math"/>
                                  </a:rPr>
                                  <m:t>𝑗</m:t>
                                </m:r>
                                <m:r>
                                  <a:rPr lang="en-US" altLang="zh-TW" sz="2400" b="0" i="1" smtClean="0">
                                    <a:latin typeface="Cambria Math"/>
                                  </a:rPr>
                                  <m:t>−1</m:t>
                                </m:r>
                              </m:e>
                            </m:d>
                            <m:r>
                              <a:rPr lang="en-US" altLang="zh-TW" sz="2400" b="0" i="1" smtClean="0">
                                <a:latin typeface="Cambria Math"/>
                              </a:rPr>
                              <m:t>+1             </m:t>
                            </m:r>
                            <m:r>
                              <a:rPr lang="en-US" altLang="zh-TW" sz="2400" i="1" smtClean="0">
                                <a:latin typeface="Cambria Math"/>
                              </a:rPr>
                              <m:t>,  </m:t>
                            </m:r>
                            <m:r>
                              <a:rPr lang="en-US" altLang="zh-TW" sz="2400" b="0" i="1" smtClean="0">
                                <a:latin typeface="Cambria Math"/>
                              </a:rPr>
                              <m:t>𝑖𝑓</m:t>
                            </m:r>
                            <m:r>
                              <a:rPr lang="en-US" altLang="zh-TW" sz="2400" b="0" i="1" smtClean="0">
                                <a:latin typeface="Cambria Math"/>
                              </a:rPr>
                              <m:t> </m:t>
                            </m:r>
                            <m:r>
                              <a:rPr lang="en-US" altLang="zh-TW" sz="2400" b="0" i="1" smtClean="0">
                                <a:latin typeface="Cambria Math"/>
                              </a:rPr>
                              <m:t>𝑋</m:t>
                            </m:r>
                            <m:d>
                              <m:dPr>
                                <m:begChr m:val="["/>
                                <m:endChr m:val="]"/>
                                <m:ctrlPr>
                                  <a:rPr lang="en-US" altLang="zh-TW" sz="2400" b="0" i="1" smtClean="0">
                                    <a:latin typeface="Cambria Math"/>
                                  </a:rPr>
                                </m:ctrlPr>
                              </m:dPr>
                              <m:e>
                                <m:r>
                                  <a:rPr lang="en-US" altLang="zh-TW" sz="2400" b="0" i="1" smtClean="0">
                                    <a:latin typeface="Cambria Math"/>
                                  </a:rPr>
                                  <m:t>𝑖</m:t>
                                </m:r>
                              </m:e>
                            </m:d>
                            <m:r>
                              <a:rPr lang="en-US" altLang="zh-TW" sz="2400" b="0" i="1" smtClean="0">
                                <a:latin typeface="Cambria Math"/>
                              </a:rPr>
                              <m:t>==</m:t>
                            </m:r>
                            <m:r>
                              <a:rPr lang="en-US" altLang="zh-TW" sz="2400" b="0" i="1" smtClean="0">
                                <a:latin typeface="Cambria Math"/>
                              </a:rPr>
                              <m:t>𝑌</m:t>
                            </m:r>
                            <m:r>
                              <a:rPr lang="en-US" altLang="zh-TW" sz="2400" b="0" i="1" smtClean="0">
                                <a:latin typeface="Cambria Math"/>
                              </a:rPr>
                              <m:t>[</m:t>
                            </m:r>
                            <m:r>
                              <a:rPr lang="en-US" altLang="zh-TW" sz="2400" b="0" i="1" smtClean="0">
                                <a:latin typeface="Cambria Math"/>
                              </a:rPr>
                              <m:t>𝑗</m:t>
                            </m:r>
                            <m:r>
                              <a:rPr lang="en-US" altLang="zh-TW" sz="2400" b="0" i="1" smtClean="0">
                                <a:latin typeface="Cambria Math"/>
                              </a:rPr>
                              <m:t>]</m:t>
                            </m:r>
                          </m:e>
                          <m:e>
                            <m:r>
                              <a:rPr lang="en-US" altLang="zh-TW" sz="2400" i="1" smtClean="0">
                                <a:latin typeface="Cambria Math"/>
                              </a:rPr>
                              <m:t>&amp;</m:t>
                            </m:r>
                            <m:func>
                              <m:funcPr>
                                <m:ctrlPr>
                                  <a:rPr lang="en-US" altLang="zh-TW" sz="2400" i="1">
                                    <a:latin typeface="Cambria Math"/>
                                  </a:rPr>
                                </m:ctrlPr>
                              </m:funcPr>
                              <m:fName>
                                <m:r>
                                  <m:rPr>
                                    <m:sty m:val="p"/>
                                  </m:rPr>
                                  <a:rPr lang="en-US" altLang="zh-TW" sz="2400">
                                    <a:latin typeface="Cambria Math"/>
                                  </a:rPr>
                                  <m:t>max</m:t>
                                </m:r>
                              </m:fName>
                              <m:e>
                                <m:d>
                                  <m:dPr>
                                    <m:ctrlPr>
                                      <a:rPr lang="en-US" altLang="zh-TW" sz="2400" i="1">
                                        <a:latin typeface="Cambria Math"/>
                                      </a:rPr>
                                    </m:ctrlPr>
                                  </m:dPr>
                                  <m:e>
                                    <m:r>
                                      <a:rPr lang="en-US" altLang="zh-TW" sz="2400" i="1">
                                        <a:latin typeface="Cambria Math"/>
                                      </a:rPr>
                                      <m:t>𝐿𝐶𝑆</m:t>
                                    </m:r>
                                    <m:d>
                                      <m:dPr>
                                        <m:ctrlPr>
                                          <a:rPr lang="en-US" altLang="zh-TW" sz="2400" i="1">
                                            <a:latin typeface="Cambria Math"/>
                                          </a:rPr>
                                        </m:ctrlPr>
                                      </m:dPr>
                                      <m:e>
                                        <m:r>
                                          <a:rPr lang="en-US" altLang="zh-TW" sz="2400" i="1">
                                            <a:latin typeface="Cambria Math"/>
                                          </a:rPr>
                                          <m:t>𝑖</m:t>
                                        </m:r>
                                        <m:r>
                                          <a:rPr lang="en-US" altLang="zh-TW" sz="2400" i="1">
                                            <a:latin typeface="Cambria Math"/>
                                          </a:rPr>
                                          <m:t>−1, </m:t>
                                        </m:r>
                                        <m:r>
                                          <a:rPr lang="en-US" altLang="zh-TW" sz="2400" i="1">
                                            <a:latin typeface="Cambria Math"/>
                                          </a:rPr>
                                          <m:t>𝑗</m:t>
                                        </m:r>
                                      </m:e>
                                    </m:d>
                                    <m:r>
                                      <a:rPr lang="en-US" altLang="zh-TW" sz="2400" i="1">
                                        <a:latin typeface="Cambria Math"/>
                                      </a:rPr>
                                      <m:t>, </m:t>
                                    </m:r>
                                    <m:r>
                                      <a:rPr lang="en-US" altLang="zh-TW" sz="2400" i="1">
                                        <a:latin typeface="Cambria Math"/>
                                      </a:rPr>
                                      <m:t>𝐿𝐶𝑆</m:t>
                                    </m:r>
                                    <m:d>
                                      <m:dPr>
                                        <m:ctrlPr>
                                          <a:rPr lang="en-US" altLang="zh-TW" sz="2400" i="1">
                                            <a:latin typeface="Cambria Math"/>
                                          </a:rPr>
                                        </m:ctrlPr>
                                      </m:dPr>
                                      <m:e>
                                        <m:r>
                                          <a:rPr lang="en-US" altLang="zh-TW" sz="2400" i="1">
                                            <a:latin typeface="Cambria Math"/>
                                          </a:rPr>
                                          <m:t>𝑖</m:t>
                                        </m:r>
                                        <m:r>
                                          <a:rPr lang="en-US" altLang="zh-TW" sz="2400" i="1">
                                            <a:latin typeface="Cambria Math"/>
                                          </a:rPr>
                                          <m:t>, </m:t>
                                        </m:r>
                                        <m:r>
                                          <a:rPr lang="en-US" altLang="zh-TW" sz="2400" i="1">
                                            <a:latin typeface="Cambria Math"/>
                                          </a:rPr>
                                          <m:t>𝑗</m:t>
                                        </m:r>
                                        <m:r>
                                          <a:rPr lang="en-US" altLang="zh-TW" sz="2400" i="1">
                                            <a:latin typeface="Cambria Math"/>
                                          </a:rPr>
                                          <m:t>−1</m:t>
                                        </m:r>
                                      </m:e>
                                    </m:d>
                                  </m:e>
                                </m:d>
                              </m:e>
                            </m:func>
                            <m:r>
                              <a:rPr lang="en-US" altLang="zh-TW" sz="2400" i="1" smtClean="0">
                                <a:latin typeface="Cambria Math"/>
                              </a:rPr>
                              <m:t>,  </m:t>
                            </m:r>
                            <m:r>
                              <a:rPr lang="en-US" altLang="zh-TW" sz="2400" b="0" i="1" smtClean="0">
                                <a:latin typeface="Cambria Math"/>
                              </a:rPr>
                              <m:t>𝑜𝑡h𝑒𝑟𝑤𝑖𝑠𝑒</m:t>
                            </m:r>
                          </m:e>
                        </m:eqArr>
                      </m:e>
                    </m:d>
                  </m:oMath>
                </a14:m>
                <a:r>
                  <a:rPr lang="en-US" altLang="zh-TW" sz="2400" dirty="0" smtClean="0"/>
                  <a:t>                      </a:t>
                </a:r>
                <a:endParaRPr lang="zh-TW" altLang="en-US" sz="2400" dirty="0"/>
              </a:p>
            </p:txBody>
          </p:sp>
        </mc:Choice>
        <mc:Fallback xmlns="">
          <p:sp>
            <p:nvSpPr>
              <p:cNvPr id="4" name="內容版面配置區 3"/>
              <p:cNvSpPr txBox="1">
                <a:spLocks noGrp="1" noRot="1" noChangeAspect="1" noMove="1" noResize="1" noEditPoints="1" noAdjustHandles="1" noChangeArrowheads="1" noChangeShapeType="1" noTextEdit="1"/>
              </p:cNvSpPr>
              <p:nvPr>
                <p:ph idx="1"/>
              </p:nvPr>
            </p:nvSpPr>
            <p:spPr>
              <a:xfrm>
                <a:off x="251520" y="1628800"/>
                <a:ext cx="10282430" cy="4166269"/>
              </a:xfrm>
              <a:prstGeom prst="rect">
                <a:avLst/>
              </a:prstGeom>
              <a:blipFill rotWithShape="1">
                <a:blip r:embed="rId2"/>
                <a:stretch>
                  <a:fillRect l="-889" t="-1023"/>
                </a:stretch>
              </a:blipFill>
            </p:spPr>
            <p:txBody>
              <a:bodyPr/>
              <a:lstStyle/>
              <a:p>
                <a:r>
                  <a:rPr lang="zh-TW" alt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筆跡 2"/>
              <p14:cNvContentPartPr/>
              <p14:nvPr/>
            </p14:nvContentPartPr>
            <p14:xfrm>
              <a:off x="3006000" y="1601280"/>
              <a:ext cx="5811480" cy="5165280"/>
            </p14:xfrm>
          </p:contentPart>
        </mc:Choice>
        <mc:Fallback xmlns="">
          <p:pic>
            <p:nvPicPr>
              <p:cNvPr id="3" name="筆跡 2"/>
              <p:cNvPicPr/>
              <p:nvPr/>
            </p:nvPicPr>
            <p:blipFill>
              <a:blip r:embed="rId4"/>
              <a:stretch>
                <a:fillRect/>
              </a:stretch>
            </p:blipFill>
            <p:spPr>
              <a:xfrm>
                <a:off x="2996640" y="1593360"/>
                <a:ext cx="5824440" cy="5186160"/>
              </a:xfrm>
              <a:prstGeom prst="rect">
                <a:avLst/>
              </a:prstGeom>
            </p:spPr>
          </p:pic>
        </mc:Fallback>
      </mc:AlternateContent>
    </p:spTree>
    <p:extLst>
      <p:ext uri="{BB962C8B-B14F-4D97-AF65-F5344CB8AC3E}">
        <p14:creationId xmlns:p14="http://schemas.microsoft.com/office/powerpoint/2010/main" val="67076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Bottom-Up DP</a:t>
            </a:r>
            <a:endParaRPr lang="zh-TW" altLang="en-US" dirty="0"/>
          </a:p>
        </p:txBody>
      </p:sp>
      <p:sp>
        <p:nvSpPr>
          <p:cNvPr id="5" name="文字方塊 4"/>
          <p:cNvSpPr txBox="1"/>
          <p:nvPr/>
        </p:nvSpPr>
        <p:spPr>
          <a:xfrm>
            <a:off x="1331640" y="1412776"/>
            <a:ext cx="7156126" cy="5755422"/>
          </a:xfrm>
          <a:prstGeom prst="rect">
            <a:avLst/>
          </a:prstGeom>
          <a:noFill/>
        </p:spPr>
        <p:txBody>
          <a:bodyPr wrap="none" rtlCol="0">
            <a:spAutoFit/>
          </a:bodyPr>
          <a:lstStyle/>
          <a:p>
            <a:r>
              <a:rPr lang="en-US" altLang="zh-TW" sz="1600" b="1" dirty="0" smtClean="0">
                <a:latin typeface="Courier New" pitchFamily="49" charset="0"/>
                <a:ea typeface="微軟正黑體" pitchFamily="34" charset="-120"/>
                <a:cs typeface="Courier New" pitchFamily="49" charset="0"/>
              </a:rPr>
              <a:t>char</a:t>
            </a:r>
            <a:r>
              <a:rPr lang="en-US" altLang="zh-TW" sz="1600" dirty="0" smtClean="0">
                <a:latin typeface="Courier New" pitchFamily="49" charset="0"/>
                <a:ea typeface="微軟正黑體" pitchFamily="34" charset="-120"/>
                <a:cs typeface="Courier New" pitchFamily="49" charset="0"/>
              </a:rPr>
              <a:t> X[N + 1], Y[M + 1]; </a:t>
            </a:r>
            <a:r>
              <a:rPr lang="en-US" altLang="zh-TW" sz="1600" dirty="0" smtClean="0">
                <a:solidFill>
                  <a:srgbClr val="009900"/>
                </a:solidFill>
                <a:latin typeface="Courier New" pitchFamily="49" charset="0"/>
                <a:ea typeface="微軟正黑體" pitchFamily="34" charset="-120"/>
                <a:cs typeface="Courier New" pitchFamily="49" charset="0"/>
              </a:rPr>
              <a:t>// </a:t>
            </a:r>
            <a:r>
              <a:rPr lang="zh-TW" altLang="en-US" sz="1600" dirty="0" smtClean="0">
                <a:solidFill>
                  <a:srgbClr val="009900"/>
                </a:solidFill>
                <a:latin typeface="Courier New" pitchFamily="49" charset="0"/>
                <a:ea typeface="微軟正黑體" pitchFamily="34" charset="-120"/>
                <a:cs typeface="Courier New" pitchFamily="49" charset="0"/>
              </a:rPr>
              <a:t>兩個字串，</a:t>
            </a:r>
            <a:r>
              <a:rPr lang="en-US" altLang="zh-TW" sz="1600" dirty="0" smtClean="0">
                <a:solidFill>
                  <a:srgbClr val="009900"/>
                </a:solidFill>
                <a:latin typeface="Courier New" pitchFamily="49" charset="0"/>
                <a:ea typeface="微軟正黑體" pitchFamily="34" charset="-120"/>
                <a:cs typeface="Courier New" pitchFamily="49" charset="0"/>
              </a:rPr>
              <a:t>+1</a:t>
            </a:r>
            <a:r>
              <a:rPr lang="zh-TW" altLang="en-US" sz="1600" dirty="0" smtClean="0">
                <a:solidFill>
                  <a:srgbClr val="009900"/>
                </a:solidFill>
                <a:latin typeface="Courier New" pitchFamily="49" charset="0"/>
                <a:ea typeface="微軟正黑體" pitchFamily="34" charset="-120"/>
                <a:cs typeface="Courier New" pitchFamily="49" charset="0"/>
              </a:rPr>
              <a:t>是放結束字元</a:t>
            </a:r>
            <a:endParaRPr lang="en-US" altLang="zh-TW" sz="1600" dirty="0" smtClean="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DP[N + 1][M + 1]; </a:t>
            </a:r>
            <a:r>
              <a:rPr lang="en-US" altLang="zh-TW" sz="1600" dirty="0">
                <a:solidFill>
                  <a:srgbClr val="009900"/>
                </a:solidFill>
                <a:latin typeface="Courier New" pitchFamily="49" charset="0"/>
                <a:ea typeface="微軟正黑體" pitchFamily="34" charset="-120"/>
                <a:cs typeface="Courier New" pitchFamily="49" charset="0"/>
              </a:rPr>
              <a:t>//2</a:t>
            </a:r>
            <a:r>
              <a:rPr lang="zh-TW" altLang="en-US" sz="1600" dirty="0">
                <a:solidFill>
                  <a:srgbClr val="009900"/>
                </a:solidFill>
                <a:latin typeface="Courier New" pitchFamily="49" charset="0"/>
                <a:ea typeface="微軟正黑體" pitchFamily="34" charset="-120"/>
                <a:cs typeface="Courier New" pitchFamily="49" charset="0"/>
              </a:rPr>
              <a:t>維的表格，每格對應到一個狀態</a:t>
            </a:r>
            <a:endParaRPr lang="en-US" altLang="zh-TW" sz="1600" dirty="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j;</a:t>
            </a: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0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&lt;= N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][0] = 0;   </a:t>
            </a:r>
            <a:r>
              <a:rPr lang="en-US" altLang="zh-TW" sz="1600" dirty="0">
                <a:solidFill>
                  <a:srgbClr val="009900"/>
                </a:solidFill>
                <a:latin typeface="Courier New" pitchFamily="49" charset="0"/>
                <a:ea typeface="微軟正黑體" pitchFamily="34" charset="-120"/>
                <a:cs typeface="Courier New" pitchFamily="49" charset="0"/>
              </a:rPr>
              <a:t>// </a:t>
            </a:r>
            <a:r>
              <a:rPr lang="zh-TW" altLang="en-US" sz="1600" dirty="0">
                <a:solidFill>
                  <a:srgbClr val="009900"/>
                </a:solidFill>
                <a:latin typeface="Courier New" pitchFamily="49" charset="0"/>
                <a:ea typeface="微軟正黑體" pitchFamily="34" charset="-120"/>
                <a:cs typeface="Courier New" pitchFamily="49" charset="0"/>
              </a:rPr>
              <a:t>邊界初始化</a:t>
            </a:r>
            <a:endParaRPr lang="en-US" altLang="zh-TW" sz="1600" dirty="0">
              <a:solidFill>
                <a:srgbClr val="009900"/>
              </a:solidFill>
              <a:latin typeface="Courier New" pitchFamily="49" charset="0"/>
              <a:ea typeface="微軟正黑體" pitchFamily="34" charset="-120"/>
              <a:cs typeface="Courier New" pitchFamily="49" charset="0"/>
            </a:endParaRPr>
          </a:p>
          <a:p>
            <a:endParaRPr lang="en-US" altLang="zh-TW" sz="1600" dirty="0" smtClean="0">
              <a:latin typeface="Courier New" pitchFamily="49" charset="0"/>
              <a:ea typeface="微軟正黑體" pitchFamily="34" charset="-120"/>
              <a:cs typeface="Courier New" pitchFamily="49" charset="0"/>
            </a:endParaRPr>
          </a:p>
          <a:p>
            <a:r>
              <a:rPr lang="en-US" altLang="zh-TW" sz="1600" b="1" dirty="0">
                <a:latin typeface="Courier New" pitchFamily="49" charset="0"/>
                <a:ea typeface="微軟正黑體" pitchFamily="34" charset="-120"/>
                <a:cs typeface="Courier New" pitchFamily="49" charset="0"/>
              </a:rPr>
              <a:t>for</a:t>
            </a:r>
            <a:r>
              <a:rPr lang="en-US" altLang="zh-TW" sz="1600" dirty="0">
                <a:latin typeface="Courier New" pitchFamily="49" charset="0"/>
                <a:ea typeface="微軟正黑體" pitchFamily="34" charset="-120"/>
                <a:cs typeface="Courier New" pitchFamily="49" charset="0"/>
              </a:rPr>
              <a:t> ( </a:t>
            </a:r>
            <a:r>
              <a:rPr lang="en-US" altLang="zh-TW" sz="1600" dirty="0" smtClean="0">
                <a:latin typeface="Courier New" pitchFamily="49" charset="0"/>
                <a:ea typeface="微軟正黑體" pitchFamily="34" charset="-120"/>
                <a:cs typeface="Courier New" pitchFamily="49" charset="0"/>
              </a:rPr>
              <a:t>j </a:t>
            </a:r>
            <a:r>
              <a:rPr lang="en-US" altLang="zh-TW" sz="1600" dirty="0">
                <a:latin typeface="Courier New" pitchFamily="49" charset="0"/>
                <a:ea typeface="微軟正黑體" pitchFamily="34" charset="-120"/>
                <a:cs typeface="Courier New" pitchFamily="49" charset="0"/>
              </a:rPr>
              <a:t>= 0 ; </a:t>
            </a:r>
            <a:r>
              <a:rPr lang="en-US" altLang="zh-TW" sz="1600" dirty="0" smtClean="0">
                <a:latin typeface="Courier New" pitchFamily="49" charset="0"/>
                <a:ea typeface="微軟正黑體" pitchFamily="34" charset="-120"/>
                <a:cs typeface="Courier New" pitchFamily="49" charset="0"/>
              </a:rPr>
              <a:t>j &lt;= M </a:t>
            </a:r>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j++ </a:t>
            </a:r>
            <a:r>
              <a:rPr lang="en-US" altLang="zh-TW" sz="1600" dirty="0">
                <a:latin typeface="Courier New" pitchFamily="49" charset="0"/>
                <a:ea typeface="微軟正黑體" pitchFamily="34" charset="-120"/>
                <a:cs typeface="Courier New" pitchFamily="49" charset="0"/>
              </a:rPr>
              <a:t>)</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DP[0][j] </a:t>
            </a:r>
            <a:r>
              <a:rPr lang="en-US" altLang="zh-TW" sz="1600" dirty="0">
                <a:latin typeface="Courier New" pitchFamily="49" charset="0"/>
                <a:ea typeface="微軟正黑體" pitchFamily="34" charset="-120"/>
                <a:cs typeface="Courier New" pitchFamily="49" charset="0"/>
              </a:rPr>
              <a:t>= 0;   </a:t>
            </a:r>
            <a:r>
              <a:rPr lang="en-US" altLang="zh-TW" sz="1600" dirty="0">
                <a:solidFill>
                  <a:srgbClr val="009900"/>
                </a:solidFill>
                <a:latin typeface="Courier New" pitchFamily="49" charset="0"/>
                <a:ea typeface="微軟正黑體" pitchFamily="34" charset="-120"/>
                <a:cs typeface="Courier New" pitchFamily="49" charset="0"/>
              </a:rPr>
              <a:t>// </a:t>
            </a:r>
            <a:r>
              <a:rPr lang="zh-TW" altLang="en-US" sz="1600" dirty="0">
                <a:solidFill>
                  <a:srgbClr val="009900"/>
                </a:solidFill>
                <a:latin typeface="Courier New" pitchFamily="49" charset="0"/>
                <a:ea typeface="微軟正黑體" pitchFamily="34" charset="-120"/>
                <a:cs typeface="Courier New" pitchFamily="49" charset="0"/>
              </a:rPr>
              <a:t>邊界初始化</a:t>
            </a:r>
            <a:endParaRPr lang="en-US" altLang="zh-TW" sz="1600" dirty="0">
              <a:solidFill>
                <a:srgbClr val="009900"/>
              </a:solidFill>
              <a:latin typeface="Courier New" pitchFamily="49" charset="0"/>
              <a:ea typeface="微軟正黑體" pitchFamily="34" charset="-120"/>
              <a:cs typeface="Courier New" pitchFamily="49" charset="0"/>
            </a:endParaRPr>
          </a:p>
          <a:p>
            <a:endParaRPr lang="en-US" altLang="zh-TW" sz="1600" dirty="0">
              <a:latin typeface="Courier New" pitchFamily="49" charset="0"/>
              <a:ea typeface="微軟正黑體" pitchFamily="34" charset="-120"/>
              <a:cs typeface="Courier New" pitchFamily="49" charset="0"/>
            </a:endParaRP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&lt;= N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j = 1 ; j &lt;= M ; j++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if</a:t>
            </a:r>
            <a:r>
              <a:rPr lang="en-US" altLang="zh-TW" sz="1600" dirty="0" smtClean="0">
                <a:latin typeface="Courier New" pitchFamily="49" charset="0"/>
                <a:ea typeface="微軟正黑體" pitchFamily="34" charset="-120"/>
                <a:cs typeface="Courier New" pitchFamily="49" charset="0"/>
              </a:rPr>
              <a:t> ( X[</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 == Y[j – 1] ){</a:t>
            </a:r>
            <a:r>
              <a:rPr lang="zh-TW" altLang="en-US" sz="1600" dirty="0" smtClean="0">
                <a:latin typeface="Courier New" pitchFamily="49" charset="0"/>
                <a:ea typeface="微軟正黑體" pitchFamily="34" charset="-120"/>
                <a:cs typeface="Courier New" pitchFamily="49" charset="0"/>
              </a:rPr>
              <a:t>  </a:t>
            </a:r>
            <a:endParaRPr lang="en-US" altLang="zh-TW" sz="1600" dirty="0" smtClean="0">
              <a:latin typeface="Courier New" pitchFamily="49" charset="0"/>
              <a:ea typeface="微軟正黑體" pitchFamily="34" charset="-120"/>
              <a:cs typeface="Courier New" pitchFamily="49" charset="0"/>
            </a:endParaRPr>
          </a:p>
          <a:p>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如果相等就從左上來</a:t>
            </a:r>
            <a:endParaRPr lang="en-US" altLang="zh-TW" sz="1600" dirty="0">
              <a:solidFill>
                <a:srgbClr val="009900"/>
              </a:solidFill>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1][j – 1] + 1;</a:t>
            </a:r>
          </a:p>
          <a:p>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else</a:t>
            </a:r>
            <a:r>
              <a:rPr lang="en-US" altLang="zh-TW" sz="1600" dirty="0" smtClean="0">
                <a:latin typeface="Courier New" pitchFamily="49" charset="0"/>
                <a:ea typeface="微軟正黑體" pitchFamily="34" charset="-120"/>
                <a:cs typeface="Courier New" pitchFamily="49" charset="0"/>
              </a:rPr>
              <a:t> {</a:t>
            </a:r>
            <a:r>
              <a:rPr lang="zh-TW" altLang="en-US" sz="1600" dirty="0" smtClean="0">
                <a:latin typeface="Courier New" pitchFamily="49" charset="0"/>
                <a:ea typeface="微軟正黑體" pitchFamily="34" charset="-120"/>
                <a:cs typeface="Courier New" pitchFamily="49" charset="0"/>
              </a:rPr>
              <a:t>                       </a:t>
            </a:r>
            <a:endParaRPr lang="en-US" altLang="zh-TW" sz="1600" dirty="0" smtClean="0">
              <a:latin typeface="Courier New" pitchFamily="49" charset="0"/>
              <a:ea typeface="微軟正黑體" pitchFamily="34" charset="-120"/>
              <a:cs typeface="Courier New" pitchFamily="49" charset="0"/>
            </a:endParaRPr>
          </a:p>
          <a:p>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反之就抓上或左之中大的</a:t>
            </a:r>
            <a:endParaRPr lang="en-US" altLang="zh-TW" sz="1600" dirty="0">
              <a:solidFill>
                <a:srgbClr val="009900"/>
              </a:solidFill>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1][j] &gt;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1]) ?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1][j] :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1];</a:t>
            </a:r>
          </a:p>
          <a:p>
            <a:r>
              <a:rPr lang="en-US" altLang="zh-TW" sz="1600" dirty="0" smtClean="0">
                <a:latin typeface="Courier New" pitchFamily="49" charset="0"/>
                <a:ea typeface="微軟正黑體" pitchFamily="34" charset="-120"/>
                <a:cs typeface="Courier New" pitchFamily="49" charset="0"/>
              </a:rPr>
              <a:t>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p>
          <a:p>
            <a:r>
              <a:rPr lang="en-US" altLang="zh-TW" sz="1600" dirty="0" smtClean="0">
                <a:latin typeface="Courier New" pitchFamily="49" charset="0"/>
                <a:ea typeface="微軟正黑體" pitchFamily="34" charset="-120"/>
                <a:cs typeface="Courier New" pitchFamily="49" charset="0"/>
              </a:rPr>
              <a:t>    }</a:t>
            </a:r>
            <a:endParaRPr lang="en-US" altLang="zh-TW" sz="1600" dirty="0">
              <a:latin typeface="Courier New" pitchFamily="49" charset="0"/>
              <a:ea typeface="微軟正黑體" pitchFamily="34" charset="-120"/>
              <a:cs typeface="Courier New" pitchFamily="49" charset="0"/>
            </a:endParaRPr>
          </a:p>
          <a:p>
            <a:r>
              <a:rPr lang="en-US" altLang="zh-TW" sz="1600" dirty="0" smtClean="0">
                <a:latin typeface="Courier New" pitchFamily="49" charset="0"/>
                <a:ea typeface="微軟正黑體" pitchFamily="34" charset="-120"/>
                <a:cs typeface="Courier New" pitchFamily="49" charset="0"/>
              </a:rPr>
              <a:t>}</a:t>
            </a:r>
            <a:endParaRPr lang="en-US" altLang="zh-TW" sz="1600" dirty="0">
              <a:latin typeface="Courier New" pitchFamily="49" charset="0"/>
              <a:ea typeface="微軟正黑體" pitchFamily="34" charset="-120"/>
              <a:cs typeface="Courier New" pitchFamily="49" charset="0"/>
            </a:endParaRPr>
          </a:p>
          <a:p>
            <a:endParaRPr lang="zh-TW" altLang="en-US" sz="1600" dirty="0">
              <a:latin typeface="Courier New" pitchFamily="49" charset="0"/>
              <a:ea typeface="微軟正黑體" pitchFamily="34" charset="-12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筆跡 1"/>
              <p14:cNvContentPartPr/>
              <p14:nvPr/>
            </p14:nvContentPartPr>
            <p14:xfrm>
              <a:off x="2627280" y="3510720"/>
              <a:ext cx="5314320" cy="2151000"/>
            </p14:xfrm>
          </p:contentPart>
        </mc:Choice>
        <mc:Fallback xmlns="">
          <p:pic>
            <p:nvPicPr>
              <p:cNvPr id="2" name="筆跡 1"/>
              <p:cNvPicPr/>
              <p:nvPr/>
            </p:nvPicPr>
            <p:blipFill>
              <a:blip r:embed="rId3"/>
              <a:stretch>
                <a:fillRect/>
              </a:stretch>
            </p:blipFill>
            <p:spPr>
              <a:xfrm>
                <a:off x="2624040" y="3504960"/>
                <a:ext cx="5322600" cy="2169360"/>
              </a:xfrm>
              <a:prstGeom prst="rect">
                <a:avLst/>
              </a:prstGeom>
            </p:spPr>
          </p:pic>
        </mc:Fallback>
      </mc:AlternateContent>
    </p:spTree>
    <p:extLst>
      <p:ext uri="{BB962C8B-B14F-4D97-AF65-F5344CB8AC3E}">
        <p14:creationId xmlns:p14="http://schemas.microsoft.com/office/powerpoint/2010/main" val="9748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849181531"/>
              </p:ext>
            </p:extLst>
          </p:nvPr>
        </p:nvGraphicFramePr>
        <p:xfrm>
          <a:off x="1524000" y="1397000"/>
          <a:ext cx="6600056" cy="4622904"/>
        </p:xfrm>
        <a:graphic>
          <a:graphicData uri="http://schemas.openxmlformats.org/drawingml/2006/table">
            <a:tbl>
              <a:tblPr firstRow="1" firstCol="1" bandRow="1">
                <a:tableStyleId>{5C22544A-7EE6-4342-B048-85BDC9FD1C3A}</a:tableStyleId>
              </a:tblPr>
              <a:tblGrid>
                <a:gridCol w="825007"/>
                <a:gridCol w="825007"/>
                <a:gridCol w="825007"/>
                <a:gridCol w="825007"/>
                <a:gridCol w="825007"/>
                <a:gridCol w="825007"/>
                <a:gridCol w="825007"/>
                <a:gridCol w="825007"/>
              </a:tblGrid>
              <a:tr h="577863">
                <a:tc>
                  <a:txBody>
                    <a:bodyPr/>
                    <a:lstStyle/>
                    <a:p>
                      <a:pPr algn="ctr"/>
                      <a:endParaRPr lang="zh-TW" altLang="en-US" sz="2800" dirty="0"/>
                    </a:p>
                  </a:txBody>
                  <a:tcPr/>
                </a:tc>
                <a:tc>
                  <a:txBody>
                    <a:bodyPr/>
                    <a:lstStyle/>
                    <a:p>
                      <a:pPr algn="ctr"/>
                      <a:endParaRPr lang="zh-TW" altLang="en-US" sz="2800"/>
                    </a:p>
                  </a:txBody>
                  <a:tcPr/>
                </a:tc>
                <a:tc>
                  <a:txBody>
                    <a:bodyPr/>
                    <a:lstStyle/>
                    <a:p>
                      <a:pPr algn="ctr"/>
                      <a:r>
                        <a:rPr lang="en-US" altLang="zh-TW" sz="2800" dirty="0" smtClean="0"/>
                        <a:t>b</a:t>
                      </a:r>
                      <a:endParaRPr lang="zh-TW" altLang="en-US" sz="2800" dirty="0"/>
                    </a:p>
                  </a:txBody>
                  <a:tcPr/>
                </a:tc>
                <a:tc>
                  <a:txBody>
                    <a:bodyPr/>
                    <a:lstStyle/>
                    <a:p>
                      <a:pPr algn="ctr"/>
                      <a:r>
                        <a:rPr lang="en-US" altLang="zh-TW" sz="2800" dirty="0" smtClean="0"/>
                        <a:t>a</a:t>
                      </a:r>
                      <a:endParaRPr lang="zh-TW" altLang="en-US" sz="2800" dirty="0"/>
                    </a:p>
                  </a:txBody>
                  <a:tcPr/>
                </a:tc>
                <a:tc>
                  <a:txBody>
                    <a:bodyPr/>
                    <a:lstStyle/>
                    <a:p>
                      <a:pPr algn="ctr"/>
                      <a:r>
                        <a:rPr lang="en-US" altLang="zh-TW" sz="2800" dirty="0" smtClean="0"/>
                        <a:t>d</a:t>
                      </a:r>
                      <a:endParaRPr lang="zh-TW" altLang="en-US" sz="2800" dirty="0"/>
                    </a:p>
                  </a:txBody>
                  <a:tcPr/>
                </a:tc>
                <a:tc>
                  <a:txBody>
                    <a:bodyPr/>
                    <a:lstStyle/>
                    <a:p>
                      <a:pPr algn="ctr"/>
                      <a:r>
                        <a:rPr lang="en-US" altLang="zh-TW" sz="2800" dirty="0" smtClean="0"/>
                        <a:t>e</a:t>
                      </a:r>
                      <a:endParaRPr lang="zh-TW" altLang="en-US" sz="2800" dirty="0"/>
                    </a:p>
                  </a:txBody>
                  <a:tcPr/>
                </a:tc>
                <a:tc>
                  <a:txBody>
                    <a:bodyPr/>
                    <a:lstStyle/>
                    <a:p>
                      <a:pPr algn="ctr"/>
                      <a:r>
                        <a:rPr lang="en-US" altLang="zh-TW" sz="2800" dirty="0" smtClean="0"/>
                        <a:t>c</a:t>
                      </a:r>
                      <a:endParaRPr lang="zh-TW" altLang="en-US" sz="2800" dirty="0"/>
                    </a:p>
                  </a:txBody>
                  <a:tcPr/>
                </a:tc>
                <a:tc>
                  <a:txBody>
                    <a:bodyPr/>
                    <a:lstStyle/>
                    <a:p>
                      <a:pPr algn="ctr"/>
                      <a:r>
                        <a:rPr lang="en-US" altLang="zh-TW" sz="2800" dirty="0" smtClean="0"/>
                        <a:t>a</a:t>
                      </a:r>
                      <a:endParaRPr lang="zh-TW" altLang="en-US" sz="2800" dirty="0"/>
                    </a:p>
                  </a:txBody>
                  <a:tcPr/>
                </a:tc>
              </a:tr>
              <a:tr h="577863">
                <a:tc>
                  <a:txBody>
                    <a:bodyPr/>
                    <a:lstStyle/>
                    <a:p>
                      <a:pPr algn="ct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dirty="0"/>
                    </a:p>
                  </a:txBody>
                  <a:tcPr/>
                </a:tc>
                <a:tc>
                  <a:txBody>
                    <a:bodyPr/>
                    <a:lstStyle/>
                    <a:p>
                      <a:pPr algn="ct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r>
              <a:tr h="577863">
                <a:tc>
                  <a:txBody>
                    <a:bodyPr/>
                    <a:lstStyle/>
                    <a:p>
                      <a:pPr algn="ctr"/>
                      <a:r>
                        <a:rPr lang="en-US" altLang="zh-TW" sz="2800" dirty="0" smtClean="0"/>
                        <a:t>b</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r>
              <a:tr h="577863">
                <a:tc>
                  <a:txBody>
                    <a:bodyPr/>
                    <a:lstStyle/>
                    <a:p>
                      <a:pPr algn="ctr"/>
                      <a:r>
                        <a:rPr lang="en-US" altLang="zh-TW" sz="2800" dirty="0" smtClean="0"/>
                        <a:t>c</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r>
              <a:tr h="577863">
                <a:tc>
                  <a:txBody>
                    <a:bodyPr/>
                    <a:lstStyle/>
                    <a:p>
                      <a:pPr algn="ctr"/>
                      <a:r>
                        <a:rPr lang="en-US" altLang="zh-TW" sz="2800" dirty="0" smtClean="0"/>
                        <a:t>d</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a:p>
                  </a:txBody>
                  <a:tcPr/>
                </a:tc>
                <a:tc>
                  <a:txBody>
                    <a:bodyPr/>
                    <a:lstStyle/>
                    <a:p>
                      <a:pPr algn="ctr"/>
                      <a:endParaRPr lang="zh-TW" altLang="en-US" sz="2800" dirty="0"/>
                    </a:p>
                  </a:txBody>
                  <a:tcPr/>
                </a:tc>
              </a:tr>
            </a:tbl>
          </a:graphicData>
        </a:graphic>
      </p:graphicFrame>
      <p:sp>
        <p:nvSpPr>
          <p:cNvPr id="4" name="矩形 3"/>
          <p:cNvSpPr/>
          <p:nvPr/>
        </p:nvSpPr>
        <p:spPr>
          <a:xfrm>
            <a:off x="1475656" y="692696"/>
            <a:ext cx="4572000" cy="646331"/>
          </a:xfrm>
          <a:prstGeom prst="rect">
            <a:avLst/>
          </a:prstGeom>
        </p:spPr>
        <p:txBody>
          <a:bodyPr>
            <a:spAutoFit/>
          </a:bodyPr>
          <a:lstStyle/>
          <a:p>
            <a:r>
              <a:rPr lang="en-US" altLang="zh-TW" dirty="0">
                <a:latin typeface="微軟正黑體" pitchFamily="34" charset="-120"/>
                <a:ea typeface="微軟正黑體" pitchFamily="34" charset="-120"/>
              </a:rPr>
              <a:t>X=</a:t>
            </a:r>
            <a:r>
              <a:rPr lang="en-US" altLang="zh-TW" dirty="0" err="1">
                <a:latin typeface="微軟正黑體" pitchFamily="34" charset="-120"/>
                <a:ea typeface="微軟正黑體" pitchFamily="34" charset="-120"/>
              </a:rPr>
              <a:t>aabcda</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Y=</a:t>
            </a:r>
            <a:r>
              <a:rPr lang="en-US" altLang="zh-TW" dirty="0" err="1">
                <a:latin typeface="微軟正黑體" pitchFamily="34" charset="-120"/>
                <a:ea typeface="微軟正黑體" pitchFamily="34" charset="-120"/>
              </a:rPr>
              <a:t>badeca</a:t>
            </a:r>
            <a:endParaRPr lang="en-US" altLang="zh-TW"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60329337"/>
              </p:ext>
            </p:extLst>
          </p:nvPr>
        </p:nvGraphicFramePr>
        <p:xfrm>
          <a:off x="1524844" y="1398384"/>
          <a:ext cx="6600056" cy="4622904"/>
        </p:xfrm>
        <a:graphic>
          <a:graphicData uri="http://schemas.openxmlformats.org/drawingml/2006/table">
            <a:tbl>
              <a:tblPr firstRow="1" firstCol="1" bandRow="1">
                <a:tableStyleId>{5C22544A-7EE6-4342-B048-85BDC9FD1C3A}</a:tableStyleId>
              </a:tblPr>
              <a:tblGrid>
                <a:gridCol w="825007"/>
                <a:gridCol w="825007"/>
                <a:gridCol w="825007"/>
                <a:gridCol w="825007"/>
                <a:gridCol w="825007"/>
                <a:gridCol w="825007"/>
                <a:gridCol w="825007"/>
                <a:gridCol w="825007"/>
              </a:tblGrid>
              <a:tr h="577863">
                <a:tc>
                  <a:txBody>
                    <a:bodyPr/>
                    <a:lstStyle/>
                    <a:p>
                      <a:pPr algn="ctr"/>
                      <a:endParaRPr lang="zh-TW" altLang="en-US" sz="2800" dirty="0"/>
                    </a:p>
                  </a:txBody>
                  <a:tcPr/>
                </a:tc>
                <a:tc>
                  <a:txBody>
                    <a:bodyPr/>
                    <a:lstStyle/>
                    <a:p>
                      <a:pPr algn="ctr"/>
                      <a:endParaRPr lang="zh-TW" altLang="en-US" sz="2800"/>
                    </a:p>
                  </a:txBody>
                  <a:tcPr/>
                </a:tc>
                <a:tc>
                  <a:txBody>
                    <a:bodyPr/>
                    <a:lstStyle/>
                    <a:p>
                      <a:pPr algn="ctr"/>
                      <a:r>
                        <a:rPr lang="en-US" altLang="zh-TW" sz="2800" dirty="0" smtClean="0"/>
                        <a:t>b</a:t>
                      </a:r>
                      <a:endParaRPr lang="zh-TW" altLang="en-US" sz="2800" dirty="0"/>
                    </a:p>
                  </a:txBody>
                  <a:tcPr/>
                </a:tc>
                <a:tc>
                  <a:txBody>
                    <a:bodyPr/>
                    <a:lstStyle/>
                    <a:p>
                      <a:pPr algn="ctr"/>
                      <a:r>
                        <a:rPr lang="en-US" altLang="zh-TW" sz="2800" dirty="0" smtClean="0"/>
                        <a:t>a</a:t>
                      </a:r>
                      <a:endParaRPr lang="zh-TW" altLang="en-US" sz="2800" dirty="0"/>
                    </a:p>
                  </a:txBody>
                  <a:tcPr/>
                </a:tc>
                <a:tc>
                  <a:txBody>
                    <a:bodyPr/>
                    <a:lstStyle/>
                    <a:p>
                      <a:pPr algn="ctr"/>
                      <a:r>
                        <a:rPr lang="en-US" altLang="zh-TW" sz="2800" dirty="0" smtClean="0"/>
                        <a:t>d</a:t>
                      </a:r>
                      <a:endParaRPr lang="zh-TW" altLang="en-US" sz="2800" dirty="0"/>
                    </a:p>
                  </a:txBody>
                  <a:tcPr/>
                </a:tc>
                <a:tc>
                  <a:txBody>
                    <a:bodyPr/>
                    <a:lstStyle/>
                    <a:p>
                      <a:pPr algn="ctr"/>
                      <a:r>
                        <a:rPr lang="en-US" altLang="zh-TW" sz="2800" dirty="0" smtClean="0"/>
                        <a:t>e</a:t>
                      </a:r>
                      <a:endParaRPr lang="zh-TW" altLang="en-US" sz="2800" dirty="0"/>
                    </a:p>
                  </a:txBody>
                  <a:tcPr/>
                </a:tc>
                <a:tc>
                  <a:txBody>
                    <a:bodyPr/>
                    <a:lstStyle/>
                    <a:p>
                      <a:pPr algn="ctr"/>
                      <a:r>
                        <a:rPr lang="en-US" altLang="zh-TW" sz="2800" dirty="0" smtClean="0"/>
                        <a:t>c</a:t>
                      </a:r>
                      <a:endParaRPr lang="zh-TW" altLang="en-US" sz="2800" dirty="0"/>
                    </a:p>
                  </a:txBody>
                  <a:tcPr/>
                </a:tc>
                <a:tc>
                  <a:txBody>
                    <a:bodyPr/>
                    <a:lstStyle/>
                    <a:p>
                      <a:pPr algn="ctr"/>
                      <a:r>
                        <a:rPr lang="en-US" altLang="zh-TW" sz="2800" dirty="0" smtClean="0"/>
                        <a:t>a</a:t>
                      </a:r>
                      <a:endParaRPr lang="zh-TW" altLang="en-US" sz="2800" dirty="0"/>
                    </a:p>
                  </a:txBody>
                  <a:tcPr/>
                </a:tc>
              </a:tr>
              <a:tr h="577863">
                <a:tc>
                  <a:txBody>
                    <a:bodyPr/>
                    <a:lstStyle/>
                    <a:p>
                      <a:pPr algn="ct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r>
              <a:tr h="577863">
                <a:tc>
                  <a:txBody>
                    <a:bodyPr/>
                    <a:lstStyle/>
                    <a:p>
                      <a:pPr algn="ctr"/>
                      <a:r>
                        <a:rPr lang="en-US" altLang="zh-TW" sz="2800" dirty="0" smtClean="0"/>
                        <a:t>b</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r>
              <a:tr h="577863">
                <a:tc>
                  <a:txBody>
                    <a:bodyPr/>
                    <a:lstStyle/>
                    <a:p>
                      <a:pPr algn="ctr"/>
                      <a:r>
                        <a:rPr lang="en-US" altLang="zh-TW" sz="2800" dirty="0" smtClean="0"/>
                        <a:t>c</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2</a:t>
                      </a:r>
                      <a:endParaRPr lang="zh-TW" altLang="en-US" sz="2800" dirty="0"/>
                    </a:p>
                  </a:txBody>
                  <a:tcPr/>
                </a:tc>
              </a:tr>
              <a:tr h="577863">
                <a:tc>
                  <a:txBody>
                    <a:bodyPr/>
                    <a:lstStyle/>
                    <a:p>
                      <a:pPr algn="ctr"/>
                      <a:r>
                        <a:rPr lang="en-US" altLang="zh-TW" sz="2800" dirty="0" smtClean="0"/>
                        <a:t>d</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2</a:t>
                      </a:r>
                      <a:endParaRPr lang="zh-TW" altLang="en-US" sz="2800" dirty="0"/>
                    </a:p>
                  </a:txBody>
                  <a:tcPr/>
                </a:tc>
              </a:tr>
              <a:tr h="577863">
                <a:tc>
                  <a:txBody>
                    <a:bodyPr/>
                    <a:lstStyle/>
                    <a:p>
                      <a:pPr algn="ctr"/>
                      <a:r>
                        <a:rPr lang="en-US" altLang="zh-TW" sz="2800" dirty="0" smtClean="0"/>
                        <a:t>a</a:t>
                      </a:r>
                      <a:endParaRPr lang="zh-TW" altLang="en-US" sz="2800" dirty="0"/>
                    </a:p>
                  </a:txBody>
                  <a:tcPr/>
                </a:tc>
                <a:tc>
                  <a:txBody>
                    <a:bodyPr/>
                    <a:lstStyle/>
                    <a:p>
                      <a:pPr algn="ctr"/>
                      <a:r>
                        <a:rPr lang="en-US" altLang="zh-TW" sz="2800" dirty="0" smtClean="0"/>
                        <a:t>0</a:t>
                      </a:r>
                      <a:endParaRPr lang="zh-TW" altLang="en-US" sz="2800" dirty="0"/>
                    </a:p>
                  </a:txBody>
                  <a:tcPr/>
                </a:tc>
                <a:tc>
                  <a:txBody>
                    <a:bodyPr/>
                    <a:lstStyle/>
                    <a:p>
                      <a:pPr algn="ctr"/>
                      <a:r>
                        <a:rPr lang="en-US" altLang="zh-TW" sz="2800" dirty="0" smtClean="0"/>
                        <a:t>1</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2</a:t>
                      </a:r>
                      <a:endParaRPr lang="zh-TW" altLang="en-US" sz="2800" dirty="0"/>
                    </a:p>
                  </a:txBody>
                  <a:tcPr/>
                </a:tc>
                <a:tc>
                  <a:txBody>
                    <a:bodyPr/>
                    <a:lstStyle/>
                    <a:p>
                      <a:pPr algn="ctr"/>
                      <a:r>
                        <a:rPr lang="en-US" altLang="zh-TW" sz="2800" dirty="0" smtClean="0"/>
                        <a:t>3</a:t>
                      </a:r>
                      <a:endParaRPr lang="zh-TW" altLang="en-US" sz="2800" dirty="0"/>
                    </a:p>
                  </a:txBody>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筆跡 1"/>
              <p14:cNvContentPartPr/>
              <p14:nvPr/>
            </p14:nvContentPartPr>
            <p14:xfrm>
              <a:off x="1125360" y="71640"/>
              <a:ext cx="7671960" cy="6400440"/>
            </p14:xfrm>
          </p:contentPart>
        </mc:Choice>
        <mc:Fallback xmlns="">
          <p:pic>
            <p:nvPicPr>
              <p:cNvPr id="2" name="筆跡 1"/>
              <p:cNvPicPr/>
              <p:nvPr/>
            </p:nvPicPr>
            <p:blipFill>
              <a:blip r:embed="rId3"/>
              <a:stretch>
                <a:fillRect/>
              </a:stretch>
            </p:blipFill>
            <p:spPr>
              <a:xfrm>
                <a:off x="1120680" y="66960"/>
                <a:ext cx="7685280" cy="6415560"/>
              </a:xfrm>
              <a:prstGeom prst="rect">
                <a:avLst/>
              </a:prstGeom>
            </p:spPr>
          </p:pic>
        </mc:Fallback>
      </mc:AlternateContent>
    </p:spTree>
    <p:extLst>
      <p:ext uri="{BB962C8B-B14F-4D97-AF65-F5344CB8AC3E}">
        <p14:creationId xmlns:p14="http://schemas.microsoft.com/office/powerpoint/2010/main" val="21437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972616" y="1916832"/>
            <a:ext cx="7772400" cy="1470025"/>
          </a:xfrm>
        </p:spPr>
        <p:txBody>
          <a:bodyPr/>
          <a:lstStyle/>
          <a:p>
            <a:r>
              <a:rPr lang="zh-TW" altLang="en-US" dirty="0" smtClean="0"/>
              <a:t>背包問題</a:t>
            </a:r>
            <a:endParaRPr lang="zh-TW" altLang="en-US" dirty="0"/>
          </a:p>
        </p:txBody>
      </p:sp>
      <p:pic>
        <p:nvPicPr>
          <p:cNvPr id="1026" name="Picture 2" descr="http://upload.wikimedia.org/wikipedia/commons/thumb/f/fd/Knapsack.svg/250px-Knaps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3677394" cy="319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85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問題敘述</a:t>
            </a:r>
          </a:p>
        </p:txBody>
      </p:sp>
      <p:sp>
        <p:nvSpPr>
          <p:cNvPr id="3" name="內容版面配置區 2"/>
          <p:cNvSpPr>
            <a:spLocks noGrp="1"/>
          </p:cNvSpPr>
          <p:nvPr>
            <p:ph idx="1"/>
          </p:nvPr>
        </p:nvSpPr>
        <p:spPr/>
        <p:txBody>
          <a:bodyPr/>
          <a:lstStyle/>
          <a:p>
            <a:pPr marL="0" indent="0">
              <a:buNone/>
            </a:pPr>
            <a:r>
              <a:rPr lang="zh-TW" altLang="en-US" dirty="0" smtClean="0"/>
              <a:t>給你一個能載重</a:t>
            </a:r>
            <a:r>
              <a:rPr lang="en-US" altLang="zh-TW" dirty="0" smtClean="0"/>
              <a:t>W</a:t>
            </a:r>
            <a:r>
              <a:rPr lang="zh-TW" altLang="en-US" dirty="0" smtClean="0"/>
              <a:t>公斤的背包，和</a:t>
            </a:r>
            <a:r>
              <a:rPr lang="en-US" altLang="zh-TW" dirty="0" smtClean="0"/>
              <a:t>N</a:t>
            </a:r>
            <a:r>
              <a:rPr lang="zh-TW" altLang="en-US" dirty="0" smtClean="0"/>
              <a:t>樣價值</a:t>
            </a:r>
            <a:r>
              <a:rPr lang="zh-TW" altLang="en-US" dirty="0"/>
              <a:t>與重量</a:t>
            </a:r>
            <a:r>
              <a:rPr lang="zh-TW" altLang="en-US" dirty="0" smtClean="0"/>
              <a:t>不等的物品</a:t>
            </a:r>
            <a:r>
              <a:rPr lang="en-US" altLang="zh-TW" dirty="0" smtClean="0"/>
              <a:t>(</a:t>
            </a:r>
            <a:r>
              <a:rPr lang="zh-TW" altLang="en-US" dirty="0" smtClean="0"/>
              <a:t>以</a:t>
            </a:r>
            <a:r>
              <a:rPr lang="en-US" altLang="zh-TW" dirty="0" smtClean="0"/>
              <a:t>v[N]</a:t>
            </a:r>
            <a:r>
              <a:rPr lang="zh-TW" altLang="en-US" dirty="0" smtClean="0"/>
              <a:t>表示價值，</a:t>
            </a:r>
            <a:r>
              <a:rPr lang="en-US" altLang="zh-TW" dirty="0" smtClean="0"/>
              <a:t>w[N]</a:t>
            </a:r>
            <a:r>
              <a:rPr lang="zh-TW" altLang="en-US" dirty="0" smtClean="0"/>
              <a:t>表示重量</a:t>
            </a:r>
            <a:r>
              <a:rPr lang="en-US" altLang="zh-TW" dirty="0" smtClean="0"/>
              <a:t>)</a:t>
            </a:r>
            <a:r>
              <a:rPr lang="zh-TW" altLang="en-US" dirty="0" smtClean="0"/>
              <a:t>，物品的數量無上限，請問要怎麼樣裝才能夠讓背包中的物品總值最大呢？</a:t>
            </a:r>
            <a:endParaRPr lang="zh-TW" altLang="en-US" dirty="0"/>
          </a:p>
        </p:txBody>
      </p:sp>
      <p:pic>
        <p:nvPicPr>
          <p:cNvPr id="4" name="Picture 2" descr="http://upload.wikimedia.org/wikipedia/commons/thumb/f/fd/Knapsack.svg/250px-Knaps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89040"/>
            <a:ext cx="3029322" cy="262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6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直觀解法</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找價值大的物品先放</a:t>
            </a:r>
            <a:r>
              <a:rPr lang="en-US" altLang="zh-TW" dirty="0" smtClean="0"/>
              <a:t/>
            </a:r>
            <a:br>
              <a:rPr lang="en-US" altLang="zh-TW" dirty="0" smtClean="0"/>
            </a:br>
            <a:endParaRPr lang="en-US" altLang="zh-TW" dirty="0" smtClean="0"/>
          </a:p>
          <a:p>
            <a:pPr marL="514350" indent="-514350">
              <a:buFont typeface="+mj-lt"/>
              <a:buAutoNum type="arabicPeriod"/>
            </a:pPr>
            <a:r>
              <a:rPr lang="zh-TW" altLang="en-US" dirty="0" smtClean="0"/>
              <a:t>找單位價值大的物品先放</a:t>
            </a:r>
            <a:endParaRPr lang="zh-TW" altLang="en-US" dirty="0"/>
          </a:p>
        </p:txBody>
      </p:sp>
      <p:sp>
        <p:nvSpPr>
          <p:cNvPr id="4" name="文字方塊 3"/>
          <p:cNvSpPr txBox="1"/>
          <p:nvPr/>
        </p:nvSpPr>
        <p:spPr>
          <a:xfrm>
            <a:off x="1691680" y="4077072"/>
            <a:ext cx="5929828" cy="2554545"/>
          </a:xfrm>
          <a:prstGeom prst="rect">
            <a:avLst/>
          </a:prstGeom>
          <a:noFill/>
        </p:spPr>
        <p:txBody>
          <a:bodyPr wrap="none" rtlCol="0">
            <a:spAutoFit/>
          </a:bodyPr>
          <a:lstStyle/>
          <a:p>
            <a:pPr algn="ctr"/>
            <a:r>
              <a:rPr lang="zh-TW" altLang="en-US" sz="3200" dirty="0" smtClean="0">
                <a:solidFill>
                  <a:srgbClr val="FF0000"/>
                </a:solidFill>
                <a:latin typeface="微軟正黑體" pitchFamily="34" charset="-120"/>
                <a:ea typeface="微軟正黑體" pitchFamily="34" charset="-120"/>
              </a:rPr>
              <a:t>都不會是最佳解！</a:t>
            </a:r>
            <a:endParaRPr lang="en-US" altLang="zh-TW" sz="3200" dirty="0" smtClean="0">
              <a:solidFill>
                <a:srgbClr val="FF0000"/>
              </a:solidFill>
              <a:latin typeface="微軟正黑體" pitchFamily="34" charset="-120"/>
              <a:ea typeface="微軟正黑體" pitchFamily="34" charset="-120"/>
            </a:endParaRPr>
          </a:p>
          <a:p>
            <a:pPr algn="ctr"/>
            <a:r>
              <a:rPr lang="zh-TW" altLang="en-US" sz="3200" dirty="0" smtClean="0">
                <a:solidFill>
                  <a:srgbClr val="FF0000"/>
                </a:solidFill>
                <a:latin typeface="微軟正黑體" pitchFamily="34" charset="-120"/>
                <a:ea typeface="微軟正黑體" pitchFamily="34" charset="-120"/>
              </a:rPr>
              <a:t>因為有可能價值大重量也很大，</a:t>
            </a:r>
            <a:endParaRPr lang="en-US" altLang="zh-TW" sz="3200" dirty="0" smtClean="0">
              <a:solidFill>
                <a:srgbClr val="FF0000"/>
              </a:solidFill>
              <a:latin typeface="微軟正黑體" pitchFamily="34" charset="-120"/>
              <a:ea typeface="微軟正黑體" pitchFamily="34" charset="-120"/>
            </a:endParaRPr>
          </a:p>
          <a:p>
            <a:pPr algn="ctr"/>
            <a:r>
              <a:rPr lang="zh-TW" altLang="en-US" sz="3200" dirty="0" smtClean="0">
                <a:solidFill>
                  <a:srgbClr val="FF0000"/>
                </a:solidFill>
                <a:latin typeface="微軟正黑體" pitchFamily="34" charset="-120"/>
                <a:ea typeface="微軟正黑體" pitchFamily="34" charset="-120"/>
              </a:rPr>
              <a:t>造成空間的浪費</a:t>
            </a:r>
            <a:endParaRPr lang="en-US" altLang="zh-TW" sz="3200" dirty="0" smtClean="0">
              <a:solidFill>
                <a:srgbClr val="FF0000"/>
              </a:solidFill>
              <a:latin typeface="微軟正黑體" pitchFamily="34" charset="-120"/>
              <a:ea typeface="微軟正黑體" pitchFamily="34" charset="-120"/>
            </a:endParaRPr>
          </a:p>
          <a:p>
            <a:pPr algn="ctr"/>
            <a:endParaRPr lang="en-US" altLang="zh-TW" sz="3200" dirty="0">
              <a:solidFill>
                <a:srgbClr val="FF0000"/>
              </a:solidFill>
              <a:latin typeface="微軟正黑體" pitchFamily="34" charset="-120"/>
              <a:ea typeface="微軟正黑體" pitchFamily="34" charset="-120"/>
            </a:endParaRPr>
          </a:p>
          <a:p>
            <a:pPr algn="ctr"/>
            <a:r>
              <a:rPr lang="zh-TW" altLang="en-US" sz="3200" dirty="0" smtClean="0">
                <a:solidFill>
                  <a:srgbClr val="FF0000"/>
                </a:solidFill>
                <a:latin typeface="微軟正黑體" pitchFamily="34" charset="-120"/>
                <a:ea typeface="微軟正黑體" pitchFamily="34" charset="-120"/>
              </a:rPr>
              <a:t>試著舉個反例吧</a:t>
            </a:r>
            <a:r>
              <a:rPr lang="en-US" altLang="zh-TW" sz="3200" dirty="0" smtClean="0">
                <a:solidFill>
                  <a:srgbClr val="FF0000"/>
                </a:solidFill>
                <a:latin typeface="微軟正黑體" pitchFamily="34" charset="-120"/>
                <a:ea typeface="微軟正黑體" pitchFamily="34" charset="-120"/>
              </a:rPr>
              <a:t>XD</a:t>
            </a:r>
            <a:endParaRPr lang="zh-TW" altLang="en-US" sz="3200" dirty="0">
              <a:solidFill>
                <a:srgbClr val="FF0000"/>
              </a:solidFill>
              <a:latin typeface="微軟正黑體" pitchFamily="34" charset="-120"/>
              <a:ea typeface="微軟正黑體" pitchFamily="34" charset="-120"/>
            </a:endParaRPr>
          </a:p>
        </p:txBody>
      </p:sp>
      <mc:AlternateContent xmlns:mc="http://schemas.openxmlformats.org/markup-compatibility/2006" xmlns:p14="http://schemas.microsoft.com/office/powerpoint/2010/main">
        <mc:Choice Requires="p14">
          <p:contentPart p14:bwMode="auto" r:id="rId2">
            <p14:nvContentPartPr>
              <p14:cNvPr id="5" name="筆跡 4"/>
              <p14:cNvContentPartPr/>
              <p14:nvPr/>
            </p14:nvContentPartPr>
            <p14:xfrm>
              <a:off x="2562480" y="2876040"/>
              <a:ext cx="3725640" cy="3530520"/>
            </p14:xfrm>
          </p:contentPart>
        </mc:Choice>
        <mc:Fallback xmlns="">
          <p:pic>
            <p:nvPicPr>
              <p:cNvPr id="5" name="筆跡 4"/>
              <p:cNvPicPr/>
              <p:nvPr/>
            </p:nvPicPr>
            <p:blipFill>
              <a:blip r:embed="rId3"/>
              <a:stretch>
                <a:fillRect/>
              </a:stretch>
            </p:blipFill>
            <p:spPr>
              <a:xfrm>
                <a:off x="2555280" y="2867760"/>
                <a:ext cx="3742560" cy="3547800"/>
              </a:xfrm>
              <a:prstGeom prst="rect">
                <a:avLst/>
              </a:prstGeom>
            </p:spPr>
          </p:pic>
        </mc:Fallback>
      </mc:AlternateContent>
    </p:spTree>
    <p:extLst>
      <p:ext uri="{BB962C8B-B14F-4D97-AF65-F5344CB8AC3E}">
        <p14:creationId xmlns:p14="http://schemas.microsoft.com/office/powerpoint/2010/main" val="41918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a:t>
            </a:r>
            <a:r>
              <a:rPr lang="zh-TW" altLang="en-US" strike="sngStrike" dirty="0" smtClean="0"/>
              <a:t>姊</a:t>
            </a:r>
            <a:r>
              <a:rPr lang="zh-TW" altLang="en-US" dirty="0" smtClean="0"/>
              <a:t>解又來啦</a:t>
            </a:r>
            <a:endParaRPr lang="zh-TW" altLang="en-US" dirty="0"/>
          </a:p>
        </p:txBody>
      </p:sp>
      <p:sp>
        <p:nvSpPr>
          <p:cNvPr id="4" name="文字方塊 3"/>
          <p:cNvSpPr txBox="1"/>
          <p:nvPr/>
        </p:nvSpPr>
        <p:spPr>
          <a:xfrm>
            <a:off x="539552" y="1412776"/>
            <a:ext cx="8299067" cy="5262979"/>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狀態：</a:t>
            </a:r>
            <a:endParaRPr lang="en-US" altLang="zh-TW" sz="2400" b="1" dirty="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n, w) </a:t>
            </a:r>
            <a:r>
              <a:rPr lang="en-US" altLang="zh-TW" sz="2400" dirty="0">
                <a:latin typeface="微軟正黑體" pitchFamily="34" charset="-120"/>
                <a:ea typeface="微軟正黑體" pitchFamily="34" charset="-120"/>
                <a:sym typeface="Wingdings" pitchFamily="2" charset="2"/>
              </a:rPr>
              <a:t> </a:t>
            </a:r>
            <a:r>
              <a:rPr lang="zh-TW" altLang="en-US" sz="2400" dirty="0">
                <a:latin typeface="微軟正黑體" pitchFamily="34" charset="-120"/>
                <a:ea typeface="微軟正黑體" pitchFamily="34" charset="-120"/>
                <a:sym typeface="Wingdings" pitchFamily="2" charset="2"/>
              </a:rPr>
              <a:t>當包包裡只可能有前</a:t>
            </a:r>
            <a:r>
              <a:rPr lang="en-US" altLang="zh-TW" sz="2400" dirty="0">
                <a:latin typeface="微軟正黑體" pitchFamily="34" charset="-120"/>
                <a:ea typeface="微軟正黑體" pitchFamily="34" charset="-120"/>
                <a:sym typeface="Wingdings" pitchFamily="2" charset="2"/>
              </a:rPr>
              <a:t>n</a:t>
            </a:r>
            <a:r>
              <a:rPr lang="zh-TW" altLang="en-US" sz="2400" dirty="0">
                <a:latin typeface="微軟正黑體" pitchFamily="34" charset="-120"/>
                <a:ea typeface="微軟正黑體" pitchFamily="34" charset="-120"/>
                <a:sym typeface="Wingdings" pitchFamily="2" charset="2"/>
              </a:rPr>
              <a:t>樣東西時，</a:t>
            </a:r>
            <a:r>
              <a:rPr lang="en-US" altLang="zh-TW" sz="2400" dirty="0">
                <a:latin typeface="微軟正黑體" pitchFamily="34" charset="-120"/>
                <a:ea typeface="微軟正黑體" pitchFamily="34" charset="-120"/>
                <a:sym typeface="Wingdings" pitchFamily="2" charset="2"/>
              </a:rPr>
              <a:t/>
            </a:r>
            <a:br>
              <a:rPr lang="en-US" altLang="zh-TW" sz="2400" dirty="0">
                <a:latin typeface="微軟正黑體" pitchFamily="34" charset="-120"/>
                <a:ea typeface="微軟正黑體" pitchFamily="34" charset="-120"/>
                <a:sym typeface="Wingdings" pitchFamily="2" charset="2"/>
              </a:rPr>
            </a:br>
            <a:r>
              <a:rPr lang="zh-TW" altLang="en-US" sz="2400" dirty="0">
                <a:latin typeface="微軟正黑體" pitchFamily="34" charset="-120"/>
                <a:ea typeface="微軟正黑體" pitchFamily="34" charset="-120"/>
                <a:sym typeface="Wingdings" pitchFamily="2" charset="2"/>
              </a:rPr>
              <a:t> </a:t>
            </a:r>
            <a:r>
              <a:rPr lang="en-US" altLang="zh-TW" sz="2400" dirty="0">
                <a:latin typeface="微軟正黑體" pitchFamily="34" charset="-120"/>
                <a:ea typeface="微軟正黑體" pitchFamily="34" charset="-120"/>
                <a:sym typeface="Wingdings" pitchFamily="2" charset="2"/>
              </a:rPr>
              <a:t>		</a:t>
            </a:r>
            <a:r>
              <a:rPr lang="zh-TW" altLang="en-US" sz="2400" dirty="0">
                <a:latin typeface="微軟正黑體" pitchFamily="34" charset="-120"/>
                <a:ea typeface="微軟正黑體" pitchFamily="34" charset="-120"/>
                <a:sym typeface="Wingdings" pitchFamily="2" charset="2"/>
              </a:rPr>
              <a:t>     </a:t>
            </a:r>
            <a:r>
              <a:rPr lang="zh-TW" altLang="en-US" sz="2400" dirty="0" smtClean="0">
                <a:latin typeface="微軟正黑體" pitchFamily="34" charset="-120"/>
                <a:ea typeface="微軟正黑體" pitchFamily="34" charset="-120"/>
                <a:sym typeface="Wingdings" pitchFamily="2" charset="2"/>
              </a:rPr>
              <a:t>裝</a:t>
            </a:r>
            <a:r>
              <a:rPr lang="zh-TW" altLang="en-US" sz="2400" dirty="0">
                <a:latin typeface="微軟正黑體" pitchFamily="34" charset="-120"/>
                <a:ea typeface="微軟正黑體" pitchFamily="34" charset="-120"/>
                <a:sym typeface="Wingdings" pitchFamily="2" charset="2"/>
              </a:rPr>
              <a:t>到重量為</a:t>
            </a:r>
            <a:r>
              <a:rPr lang="en-US" altLang="zh-TW" sz="2400" dirty="0">
                <a:latin typeface="微軟正黑體" pitchFamily="34" charset="-120"/>
                <a:ea typeface="微軟正黑體" pitchFamily="34" charset="-120"/>
                <a:sym typeface="Wingdings" pitchFamily="2" charset="2"/>
              </a:rPr>
              <a:t>w</a:t>
            </a:r>
            <a:r>
              <a:rPr lang="zh-TW" altLang="en-US" sz="2400" dirty="0" smtClean="0">
                <a:latin typeface="微軟正黑體" pitchFamily="34" charset="-120"/>
                <a:ea typeface="微軟正黑體" pitchFamily="34" charset="-120"/>
                <a:sym typeface="Wingdings" pitchFamily="2" charset="2"/>
              </a:rPr>
              <a:t>的情況</a:t>
            </a:r>
            <a:endParaRPr lang="en-US" altLang="zh-TW" sz="2400" dirty="0" smtClean="0">
              <a:latin typeface="微軟正黑體" pitchFamily="34" charset="-120"/>
              <a:ea typeface="微軟正黑體" pitchFamily="34" charset="-120"/>
              <a:sym typeface="Wingdings" pitchFamily="2" charset="2"/>
            </a:endParaRPr>
          </a:p>
          <a:p>
            <a:endParaRPr lang="en-US" altLang="zh-TW" sz="2400" dirty="0">
              <a:latin typeface="微軟正黑體" pitchFamily="34" charset="-120"/>
              <a:ea typeface="微軟正黑體" pitchFamily="34" charset="-120"/>
              <a:sym typeface="Wingdings" pitchFamily="2" charset="2"/>
            </a:endParaRPr>
          </a:p>
          <a:p>
            <a:r>
              <a:rPr lang="zh-TW" altLang="en-US" sz="2400" b="1" dirty="0" smtClean="0">
                <a:latin typeface="微軟正黑體" pitchFamily="34" charset="-120"/>
                <a:ea typeface="微軟正黑體" pitchFamily="34" charset="-120"/>
              </a:rPr>
              <a:t>最佳子結構：</a:t>
            </a:r>
            <a:endParaRPr lang="en-US" altLang="zh-TW" sz="2400" b="1"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對於每個狀態</a:t>
            </a:r>
            <a:r>
              <a:rPr lang="en-US" altLang="zh-TW" sz="2400" dirty="0" smtClean="0">
                <a:latin typeface="微軟正黑體" pitchFamily="34" charset="-120"/>
                <a:ea typeface="微軟正黑體" pitchFamily="34" charset="-120"/>
              </a:rPr>
              <a:t>(n, w)</a:t>
            </a:r>
            <a:r>
              <a:rPr lang="zh-TW" altLang="en-US" sz="2400" dirty="0" smtClean="0">
                <a:latin typeface="微軟正黑體" pitchFamily="34" charset="-120"/>
                <a:ea typeface="微軟正黑體" pitchFamily="34" charset="-120"/>
              </a:rPr>
              <a:t>來說，我要知道</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所有比</a:t>
            </a:r>
            <a:r>
              <a:rPr lang="en-US" altLang="zh-TW" sz="2400" dirty="0" smtClean="0">
                <a:latin typeface="微軟正黑體" pitchFamily="34" charset="-120"/>
                <a:ea typeface="微軟正黑體" pitchFamily="34" charset="-120"/>
              </a:rPr>
              <a:t>n</a:t>
            </a:r>
            <a:r>
              <a:rPr lang="zh-TW" altLang="en-US" sz="2400" dirty="0" smtClean="0">
                <a:latin typeface="微軟正黑體" pitchFamily="34" charset="-120"/>
                <a:ea typeface="微軟正黑體" pitchFamily="34" charset="-120"/>
              </a:rPr>
              <a:t>小的</a:t>
            </a:r>
            <a:r>
              <a:rPr lang="en-US" altLang="zh-TW" sz="2400" dirty="0" err="1" smtClean="0">
                <a:latin typeface="微軟正黑體" pitchFamily="34" charset="-120"/>
                <a:ea typeface="微軟正黑體" pitchFamily="34" charset="-120"/>
              </a:rPr>
              <a:t>n</a:t>
            </a:r>
            <a:r>
              <a:rPr lang="en-US" altLang="zh-TW" sz="2400" baseline="-25000" dirty="0" err="1">
                <a:latin typeface="微軟正黑體" pitchFamily="34" charset="-120"/>
                <a:ea typeface="微軟正黑體" pitchFamily="34" charset="-120"/>
              </a:rPr>
              <a:t>less</a:t>
            </a:r>
            <a:r>
              <a:rPr lang="zh-TW" altLang="en-US" sz="2400" dirty="0" smtClean="0">
                <a:latin typeface="微軟正黑體" pitchFamily="34" charset="-120"/>
                <a:ea typeface="微軟正黑體" pitchFamily="34" charset="-120"/>
              </a:rPr>
              <a:t>之下，</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n</a:t>
            </a:r>
            <a:r>
              <a:rPr lang="en-US" altLang="zh-TW" sz="2400" baseline="-25000" dirty="0" err="1">
                <a:latin typeface="微軟正黑體" pitchFamily="34" charset="-120"/>
                <a:ea typeface="微軟正黑體" pitchFamily="34" charset="-120"/>
              </a:rPr>
              <a:t>less</a:t>
            </a:r>
            <a:r>
              <a:rPr lang="en-US" altLang="zh-TW" sz="2400" dirty="0" smtClean="0">
                <a:latin typeface="微軟正黑體" pitchFamily="34" charset="-120"/>
                <a:ea typeface="微軟正黑體" pitchFamily="34" charset="-120"/>
              </a:rPr>
              <a:t>, w)</a:t>
            </a:r>
            <a:r>
              <a:rPr lang="zh-TW" altLang="en-US" sz="2400" dirty="0" smtClean="0">
                <a:latin typeface="微軟正黑體" pitchFamily="34" charset="-120"/>
                <a:ea typeface="微軟正黑體" pitchFamily="34" charset="-120"/>
              </a:rPr>
              <a:t>的最大價值是多少</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和</a:t>
            </a:r>
            <a:r>
              <a:rPr lang="zh-TW" altLang="en-US" sz="2400" dirty="0">
                <a:latin typeface="微軟正黑體" pitchFamily="34" charset="-120"/>
                <a:ea typeface="微軟正黑體" pitchFamily="34" charset="-120"/>
              </a:rPr>
              <a:t>所有比</a:t>
            </a:r>
            <a:r>
              <a:rPr lang="en-US" altLang="zh-TW" sz="2400" dirty="0">
                <a:latin typeface="微軟正黑體" pitchFamily="34" charset="-120"/>
                <a:ea typeface="微軟正黑體" pitchFamily="34" charset="-120"/>
              </a:rPr>
              <a:t>w</a:t>
            </a:r>
            <a:r>
              <a:rPr lang="zh-TW" altLang="en-US" sz="2400" dirty="0">
                <a:latin typeface="微軟正黑體" pitchFamily="34" charset="-120"/>
                <a:ea typeface="微軟正黑體" pitchFamily="34" charset="-120"/>
              </a:rPr>
              <a:t>小</a:t>
            </a:r>
            <a:r>
              <a:rPr lang="zh-TW" altLang="en-US" sz="2400" dirty="0" smtClean="0">
                <a:latin typeface="微軟正黑體" pitchFamily="34" charset="-120"/>
                <a:ea typeface="微軟正黑體" pitchFamily="34" charset="-120"/>
              </a:rPr>
              <a:t>的</a:t>
            </a:r>
            <a:r>
              <a:rPr lang="en-US" altLang="zh-TW" sz="2400" dirty="0" err="1" smtClean="0">
                <a:latin typeface="微軟正黑體" pitchFamily="34" charset="-120"/>
                <a:ea typeface="微軟正黑體" pitchFamily="34" charset="-120"/>
              </a:rPr>
              <a:t>w</a:t>
            </a:r>
            <a:r>
              <a:rPr lang="en-US" altLang="zh-TW" sz="2400" baseline="-25000" dirty="0" err="1" smtClean="0">
                <a:latin typeface="微軟正黑體" pitchFamily="34" charset="-120"/>
                <a:ea typeface="微軟正黑體" pitchFamily="34" charset="-120"/>
              </a:rPr>
              <a:t>less</a:t>
            </a:r>
            <a:r>
              <a:rPr lang="zh-TW" altLang="en-US" sz="2400" dirty="0" smtClean="0">
                <a:latin typeface="微軟正黑體" pitchFamily="34" charset="-120"/>
                <a:ea typeface="微軟正黑體" pitchFamily="34" charset="-120"/>
              </a:rPr>
              <a:t>之下，</a:t>
            </a:r>
            <a:r>
              <a:rPr lang="en-US" altLang="zh-TW" sz="2400" dirty="0" smtClean="0">
                <a:latin typeface="微軟正黑體" pitchFamily="34" charset="-120"/>
                <a:ea typeface="微軟正黑體" pitchFamily="34" charset="-120"/>
              </a:rPr>
              <a:t>(n, </a:t>
            </a:r>
            <a:r>
              <a:rPr lang="en-US" altLang="zh-TW" sz="2400" dirty="0" err="1" smtClean="0">
                <a:latin typeface="微軟正黑體" pitchFamily="34" charset="-120"/>
                <a:ea typeface="微軟正黑體" pitchFamily="34" charset="-120"/>
              </a:rPr>
              <a:t>w</a:t>
            </a:r>
            <a:r>
              <a:rPr lang="en-US" altLang="zh-TW" sz="2400" baseline="-25000" dirty="0" err="1" smtClean="0">
                <a:latin typeface="微軟正黑體" pitchFamily="34" charset="-120"/>
                <a:ea typeface="微軟正黑體" pitchFamily="34" charset="-120"/>
              </a:rPr>
              <a:t>less</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的最大價值是多少</a:t>
            </a:r>
            <a:endParaRPr lang="en-US" altLang="zh-TW" sz="2400" dirty="0" smtClean="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sym typeface="Wingdings" pitchFamily="2" charset="2"/>
              </a:rPr>
              <a:t></a:t>
            </a:r>
            <a:r>
              <a:rPr lang="zh-TW" altLang="en-US" sz="2400" dirty="0" smtClean="0">
                <a:latin typeface="微軟正黑體" pitchFamily="34" charset="-120"/>
                <a:ea typeface="微軟正黑體" pitchFamily="34" charset="-120"/>
                <a:sym typeface="Wingdings" pitchFamily="2" charset="2"/>
              </a:rPr>
              <a:t>然後去看到底要不要放這個</a:t>
            </a:r>
            <a:r>
              <a:rPr lang="zh-TW" altLang="en-US" sz="2400" dirty="0">
                <a:latin typeface="微軟正黑體" pitchFamily="34" charset="-120"/>
                <a:ea typeface="微軟正黑體" pitchFamily="34" charset="-120"/>
                <a:sym typeface="Wingdings" pitchFamily="2" charset="2"/>
              </a:rPr>
              <a:t>第</a:t>
            </a:r>
            <a:r>
              <a:rPr lang="en-US" altLang="zh-TW" sz="2400" dirty="0" smtClean="0">
                <a:latin typeface="微軟正黑體" pitchFamily="34" charset="-120"/>
                <a:ea typeface="微軟正黑體" pitchFamily="34" charset="-120"/>
                <a:sym typeface="Wingdings" pitchFamily="2" charset="2"/>
              </a:rPr>
              <a:t>n</a:t>
            </a:r>
            <a:r>
              <a:rPr lang="zh-TW" altLang="en-US" sz="2400" dirty="0" smtClean="0">
                <a:latin typeface="微軟正黑體" pitchFamily="34" charset="-120"/>
                <a:ea typeface="微軟正黑體" pitchFamily="34" charset="-120"/>
                <a:sym typeface="Wingdings" pitchFamily="2" charset="2"/>
              </a:rPr>
              <a:t>樣物品</a:t>
            </a:r>
            <a:endParaRPr lang="en-US" altLang="zh-TW" sz="2400" dirty="0" smtClean="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遞迴關係：</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F(0, j) = 0</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j) = max(</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 j – w[</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v[</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放</a:t>
            </a:r>
            <a:endParaRPr lang="en-US" altLang="zh-TW" sz="2400"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F(</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 1,  j)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不放</a:t>
            </a:r>
            <a:endParaRPr lang="zh-TW" altLang="en-US" sz="2400" dirty="0">
              <a:latin typeface="微軟正黑體" pitchFamily="34" charset="-120"/>
              <a:ea typeface="微軟正黑體" pitchFamily="34" charset="-120"/>
            </a:endParaRPr>
          </a:p>
        </p:txBody>
      </p:sp>
      <mc:AlternateContent xmlns:mc="http://schemas.openxmlformats.org/markup-compatibility/2006" xmlns:p14="http://schemas.microsoft.com/office/powerpoint/2010/main">
        <mc:Choice Requires="p14">
          <p:contentPart p14:bwMode="auto" r:id="rId2">
            <p14:nvContentPartPr>
              <p14:cNvPr id="3" name="筆跡 2"/>
              <p14:cNvContentPartPr/>
              <p14:nvPr/>
            </p14:nvContentPartPr>
            <p14:xfrm>
              <a:off x="1097640" y="1424520"/>
              <a:ext cx="6163920" cy="4890960"/>
            </p14:xfrm>
          </p:contentPart>
        </mc:Choice>
        <mc:Fallback xmlns="">
          <p:pic>
            <p:nvPicPr>
              <p:cNvPr id="3" name="筆跡 2"/>
              <p:cNvPicPr/>
              <p:nvPr/>
            </p:nvPicPr>
            <p:blipFill>
              <a:blip r:embed="rId3"/>
              <a:stretch>
                <a:fillRect/>
              </a:stretch>
            </p:blipFill>
            <p:spPr>
              <a:xfrm>
                <a:off x="1090800" y="1418760"/>
                <a:ext cx="6177600" cy="4903200"/>
              </a:xfrm>
              <a:prstGeom prst="rect">
                <a:avLst/>
              </a:prstGeom>
            </p:spPr>
          </p:pic>
        </mc:Fallback>
      </mc:AlternateContent>
    </p:spTree>
    <p:extLst>
      <p:ext uri="{BB962C8B-B14F-4D97-AF65-F5344CB8AC3E}">
        <p14:creationId xmlns:p14="http://schemas.microsoft.com/office/powerpoint/2010/main" val="21524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Bottom-Up DP</a:t>
            </a:r>
            <a:endParaRPr lang="zh-TW" altLang="en-US" dirty="0"/>
          </a:p>
        </p:txBody>
      </p:sp>
      <p:sp>
        <p:nvSpPr>
          <p:cNvPr id="5" name="文字方塊 4"/>
          <p:cNvSpPr txBox="1"/>
          <p:nvPr/>
        </p:nvSpPr>
        <p:spPr>
          <a:xfrm>
            <a:off x="1331197" y="1628800"/>
            <a:ext cx="7244291" cy="5016758"/>
          </a:xfrm>
          <a:prstGeom prst="rect">
            <a:avLst/>
          </a:prstGeom>
          <a:noFill/>
        </p:spPr>
        <p:txBody>
          <a:bodyPr wrap="none" rtlCol="0">
            <a:spAutoFit/>
          </a:bodyPr>
          <a:lstStyle/>
          <a:p>
            <a:r>
              <a:rPr lang="en-US" altLang="zh-TW" sz="1600" b="1" dirty="0" err="1" smtClean="0">
                <a:latin typeface="Courier New" pitchFamily="49" charset="0"/>
                <a:ea typeface="微軟正黑體" pitchFamily="34" charset="-120"/>
                <a:cs typeface="Courier New" pitchFamily="49" charset="0"/>
              </a:rPr>
              <a:t>int</a:t>
            </a:r>
            <a:r>
              <a:rPr lang="en-US" altLang="zh-TW" sz="1600" b="1" dirty="0" smtClean="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N, W;             </a:t>
            </a:r>
            <a:r>
              <a:rPr lang="en-US" altLang="zh-TW" sz="1600" dirty="0" smtClean="0">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N</a:t>
            </a:r>
            <a:r>
              <a:rPr lang="zh-TW" altLang="en-US" sz="1600" dirty="0">
                <a:solidFill>
                  <a:srgbClr val="009900"/>
                </a:solidFill>
                <a:latin typeface="Courier New" pitchFamily="49" charset="0"/>
                <a:ea typeface="微軟正黑體" pitchFamily="34" charset="-120"/>
                <a:cs typeface="Courier New" pitchFamily="49" charset="0"/>
              </a:rPr>
              <a:t>樣</a:t>
            </a:r>
            <a:r>
              <a:rPr lang="zh-TW" altLang="en-US" sz="1600" dirty="0" smtClean="0">
                <a:solidFill>
                  <a:srgbClr val="009900"/>
                </a:solidFill>
                <a:latin typeface="Courier New" pitchFamily="49" charset="0"/>
                <a:ea typeface="微軟正黑體" pitchFamily="34" charset="-120"/>
                <a:cs typeface="Courier New" pitchFamily="49" charset="0"/>
              </a:rPr>
              <a:t>東西，包包大小為</a:t>
            </a:r>
            <a:r>
              <a:rPr lang="en-US" altLang="zh-TW" sz="1600" dirty="0" smtClean="0">
                <a:solidFill>
                  <a:srgbClr val="009900"/>
                </a:solidFill>
                <a:latin typeface="Courier New" pitchFamily="49" charset="0"/>
                <a:ea typeface="微軟正黑體" pitchFamily="34" charset="-120"/>
                <a:cs typeface="Courier New" pitchFamily="49" charset="0"/>
              </a:rPr>
              <a:t>W</a:t>
            </a:r>
            <a:endParaRPr lang="en-US" altLang="zh-TW" sz="1600" dirty="0" smtClean="0">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w[N + 1], v[N + 1];      	</a:t>
            </a:r>
            <a:r>
              <a:rPr lang="en-US" altLang="zh-TW" sz="1600" dirty="0" smtClean="0">
                <a:solidFill>
                  <a:srgbClr val="009900"/>
                </a:solidFill>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N</a:t>
            </a:r>
            <a:r>
              <a:rPr lang="zh-TW" altLang="en-US" sz="1600" dirty="0" smtClean="0">
                <a:solidFill>
                  <a:srgbClr val="009900"/>
                </a:solidFill>
                <a:latin typeface="Courier New" pitchFamily="49" charset="0"/>
                <a:ea typeface="微軟正黑體" pitchFamily="34" charset="-120"/>
                <a:cs typeface="Courier New" pitchFamily="49" charset="0"/>
              </a:rPr>
              <a:t>樣東西的重量跟價值</a:t>
            </a:r>
            <a:endParaRPr lang="en-US" altLang="zh-TW" sz="1600" dirty="0" smtClean="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DP[N + 1][W + 1]; </a:t>
            </a:r>
            <a:r>
              <a:rPr lang="en-US" altLang="zh-TW" sz="1600" dirty="0" smtClean="0">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 2</a:t>
            </a:r>
            <a:r>
              <a:rPr lang="zh-TW" altLang="en-US" sz="1600" dirty="0">
                <a:solidFill>
                  <a:srgbClr val="009900"/>
                </a:solidFill>
                <a:latin typeface="Courier New" pitchFamily="49" charset="0"/>
                <a:ea typeface="微軟正黑體" pitchFamily="34" charset="-120"/>
                <a:cs typeface="Courier New" pitchFamily="49" charset="0"/>
              </a:rPr>
              <a:t>維的表格，每格對應到一個狀態</a:t>
            </a:r>
            <a:endParaRPr lang="en-US" altLang="zh-TW" sz="1600" dirty="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j;</a:t>
            </a: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j = 0 ; j &lt;= W ; j++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DP[0][j] = 0;   </a:t>
            </a:r>
            <a:r>
              <a:rPr lang="en-US" altLang="zh-TW" sz="1600" dirty="0">
                <a:solidFill>
                  <a:srgbClr val="009900"/>
                </a:solidFill>
                <a:latin typeface="Courier New" pitchFamily="49" charset="0"/>
                <a:ea typeface="微軟正黑體" pitchFamily="34" charset="-120"/>
                <a:cs typeface="Courier New" pitchFamily="49" charset="0"/>
              </a:rPr>
              <a:t>// </a:t>
            </a:r>
            <a:r>
              <a:rPr lang="zh-TW" altLang="en-US" sz="1600" dirty="0">
                <a:solidFill>
                  <a:srgbClr val="009900"/>
                </a:solidFill>
                <a:latin typeface="Courier New" pitchFamily="49" charset="0"/>
                <a:ea typeface="微軟正黑體" pitchFamily="34" charset="-120"/>
                <a:cs typeface="Courier New" pitchFamily="49" charset="0"/>
              </a:rPr>
              <a:t>邊界初始化</a:t>
            </a:r>
            <a:endParaRPr lang="en-US" altLang="zh-TW" sz="1600" dirty="0">
              <a:solidFill>
                <a:srgbClr val="009900"/>
              </a:solidFill>
              <a:latin typeface="Courier New" pitchFamily="49" charset="0"/>
              <a:ea typeface="微軟正黑體" pitchFamily="34" charset="-120"/>
              <a:cs typeface="Courier New" pitchFamily="49" charset="0"/>
            </a:endParaRPr>
          </a:p>
          <a:p>
            <a:endParaRPr lang="en-US" altLang="zh-TW" sz="1600" dirty="0">
              <a:latin typeface="Courier New" pitchFamily="49" charset="0"/>
              <a:ea typeface="微軟正黑體" pitchFamily="34" charset="-120"/>
              <a:cs typeface="Courier New" pitchFamily="49" charset="0"/>
            </a:endParaRP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&lt;= N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j = 0 ; j &lt;= W ; j++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1][j];</a:t>
            </a:r>
            <a:r>
              <a:rPr lang="zh-TW" altLang="en-US" sz="1600" dirty="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預設不放</a:t>
            </a:r>
            <a:endParaRPr lang="en-US" altLang="zh-TW" sz="1600" dirty="0" smtClean="0">
              <a:solidFill>
                <a:srgbClr val="009900"/>
              </a:solidFill>
              <a:latin typeface="Courier New" pitchFamily="49" charset="0"/>
              <a:ea typeface="微軟正黑體" pitchFamily="34" charset="-120"/>
              <a:cs typeface="Courier New" pitchFamily="49" charset="0"/>
            </a:endParaRPr>
          </a:p>
          <a:p>
            <a:endParaRPr lang="en-US" altLang="zh-TW" sz="1600" dirty="0" smtClean="0">
              <a:latin typeface="Courier New" pitchFamily="49" charset="0"/>
              <a:ea typeface="微軟正黑體" pitchFamily="34" charset="-120"/>
              <a:cs typeface="Courier New" pitchFamily="49" charset="0"/>
            </a:endParaRPr>
          </a:p>
          <a:p>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if</a:t>
            </a:r>
            <a:r>
              <a:rPr lang="en-US" altLang="zh-TW" sz="1600" dirty="0" smtClean="0">
                <a:latin typeface="Courier New" pitchFamily="49" charset="0"/>
                <a:ea typeface="微軟正黑體" pitchFamily="34" charset="-120"/>
                <a:cs typeface="Courier New" pitchFamily="49" charset="0"/>
              </a:rPr>
              <a:t> ( ( j – w[</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a:t>
            </a:r>
            <a:r>
              <a:rPr lang="en-US" altLang="zh-TW" sz="1600" dirty="0" smtClean="0">
                <a:latin typeface="Courier New" pitchFamily="49" charset="0"/>
                <a:ea typeface="微軟正黑體" pitchFamily="34" charset="-120"/>
                <a:cs typeface="Courier New" pitchFamily="49" charset="0"/>
              </a:rPr>
              <a:t>&gt;= </a:t>
            </a:r>
            <a:r>
              <a:rPr lang="en-US" altLang="zh-TW" sz="1600" dirty="0" smtClean="0">
                <a:latin typeface="Courier New" pitchFamily="49" charset="0"/>
                <a:ea typeface="微軟正黑體" pitchFamily="34" charset="-120"/>
                <a:cs typeface="Courier New" pitchFamily="49" charset="0"/>
              </a:rPr>
              <a:t>0 &amp;&amp;</a:t>
            </a:r>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a:t>
            </a:r>
            <a:r>
              <a:rPr lang="zh-TW" altLang="en-US" sz="1600" dirty="0" smtClean="0">
                <a:solidFill>
                  <a:srgbClr val="009900"/>
                </a:solidFill>
                <a:latin typeface="Courier New" pitchFamily="49" charset="0"/>
                <a:ea typeface="微軟正黑體" pitchFamily="34" charset="-120"/>
                <a:cs typeface="Courier New" pitchFamily="49" charset="0"/>
              </a:rPr>
              <a:t>如果放得下</a:t>
            </a:r>
            <a:r>
              <a:rPr lang="en-US" altLang="zh-TW" sz="1600" dirty="0" smtClean="0">
                <a:latin typeface="Courier New" pitchFamily="49" charset="0"/>
                <a:ea typeface="微軟正黑體" pitchFamily="34" charset="-120"/>
                <a:cs typeface="Courier New" pitchFamily="49" charset="0"/>
              </a:rPr>
              <a:t/>
            </a:r>
            <a:br>
              <a:rPr lang="en-US" altLang="zh-TW" sz="1600" dirty="0" smtClean="0">
                <a:latin typeface="Courier New" pitchFamily="49" charset="0"/>
                <a:ea typeface="微軟正黑體" pitchFamily="34" charset="-120"/>
                <a:cs typeface="Courier New" pitchFamily="49" charset="0"/>
              </a:rPr>
            </a:b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w[</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v[</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&gt;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a:t>
            </a:r>
            <a:r>
              <a:rPr lang="zh-TW" altLang="en-US" sz="1600" dirty="0" smtClean="0">
                <a:latin typeface="Courier New" pitchFamily="49" charset="0"/>
                <a:ea typeface="微軟正黑體" pitchFamily="34" charset="-120"/>
                <a:cs typeface="Courier New" pitchFamily="49" charset="0"/>
              </a:rPr>
              <a:t>  </a:t>
            </a:r>
            <a:endParaRPr lang="en-US" altLang="zh-TW" sz="1600" dirty="0" smtClean="0">
              <a:latin typeface="Courier New" pitchFamily="49" charset="0"/>
              <a:ea typeface="微軟正黑體" pitchFamily="34" charset="-120"/>
              <a:cs typeface="Courier New" pitchFamily="49" charset="0"/>
            </a:endParaRPr>
          </a:p>
          <a:p>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a:t>
            </a:r>
            <a:r>
              <a:rPr lang="zh-TW" altLang="en-US" sz="1600" dirty="0" smtClean="0">
                <a:solidFill>
                  <a:srgbClr val="009900"/>
                </a:solidFill>
                <a:latin typeface="Courier New" pitchFamily="49" charset="0"/>
                <a:ea typeface="微軟正黑體" pitchFamily="34" charset="-120"/>
                <a:cs typeface="Courier New" pitchFamily="49" charset="0"/>
              </a:rPr>
              <a:t>且價值較高的話，就放</a:t>
            </a:r>
            <a:endParaRPr lang="en-US" altLang="zh-TW" sz="1600" dirty="0" smtClean="0">
              <a:solidFill>
                <a:srgbClr val="009900"/>
              </a:solidFill>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a:t>
            </a:r>
            <a:r>
              <a:rPr lang="en-US" altLang="zh-TW" sz="1600" dirty="0">
                <a:latin typeface="Courier New" pitchFamily="49" charset="0"/>
                <a:ea typeface="微軟正黑體" pitchFamily="34" charset="-120"/>
                <a:cs typeface="Courier New" pitchFamily="49" charset="0"/>
              </a:rPr>
              <a:t>DP[</a:t>
            </a:r>
            <a:r>
              <a:rPr lang="en-US" altLang="zh-TW" sz="1600" dirty="0" err="1">
                <a:latin typeface="Courier New" pitchFamily="49" charset="0"/>
                <a:ea typeface="微軟正黑體" pitchFamily="34" charset="-120"/>
                <a:cs typeface="Courier New" pitchFamily="49" charset="0"/>
              </a:rPr>
              <a:t>i</a:t>
            </a:r>
            <a:r>
              <a:rPr lang="en-US" altLang="zh-TW" sz="1600" dirty="0">
                <a:latin typeface="Courier New" pitchFamily="49" charset="0"/>
                <a:ea typeface="微軟正黑體" pitchFamily="34" charset="-120"/>
                <a:cs typeface="Courier New" pitchFamily="49" charset="0"/>
              </a:rPr>
              <a:t>][j – w[</a:t>
            </a:r>
            <a:r>
              <a:rPr lang="en-US" altLang="zh-TW" sz="1600" dirty="0" err="1">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r>
              <a:rPr lang="en-US" altLang="zh-TW" sz="1600" dirty="0">
                <a:latin typeface="Courier New" pitchFamily="49" charset="0"/>
                <a:ea typeface="微軟正黑體" pitchFamily="34" charset="-120"/>
                <a:cs typeface="Courier New" pitchFamily="49" charset="0"/>
              </a:rPr>
              <a:t>+ v[</a:t>
            </a:r>
            <a:r>
              <a:rPr lang="en-US" altLang="zh-TW" sz="1600" dirty="0" err="1">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a:t>
            </a:r>
          </a:p>
          <a:p>
            <a:r>
              <a:rPr lang="en-US" altLang="zh-TW" sz="1600" dirty="0" smtClean="0">
                <a:latin typeface="Courier New" pitchFamily="49" charset="0"/>
                <a:ea typeface="微軟正黑體" pitchFamily="34" charset="-120"/>
                <a:cs typeface="Courier New" pitchFamily="49" charset="0"/>
              </a:rPr>
              <a:t>        }</a:t>
            </a:r>
            <a:endParaRPr lang="en-US" altLang="zh-TW" sz="1600" b="1" dirty="0" smtClean="0">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p>
          <a:p>
            <a:r>
              <a:rPr lang="en-US" altLang="zh-TW" sz="1600" dirty="0" smtClean="0">
                <a:latin typeface="Courier New" pitchFamily="49" charset="0"/>
                <a:ea typeface="微軟正黑體" pitchFamily="34" charset="-120"/>
                <a:cs typeface="Courier New" pitchFamily="49" charset="0"/>
              </a:rPr>
              <a:t>    }</a:t>
            </a:r>
            <a:endParaRPr lang="en-US" altLang="zh-TW" sz="1600" dirty="0">
              <a:latin typeface="Courier New" pitchFamily="49" charset="0"/>
              <a:ea typeface="微軟正黑體" pitchFamily="34" charset="-120"/>
              <a:cs typeface="Courier New" pitchFamily="49" charset="0"/>
            </a:endParaRPr>
          </a:p>
          <a:p>
            <a:r>
              <a:rPr lang="en-US" altLang="zh-TW" sz="1600" dirty="0" smtClean="0">
                <a:latin typeface="Courier New" pitchFamily="49" charset="0"/>
                <a:ea typeface="微軟正黑體" pitchFamily="34" charset="-120"/>
                <a:cs typeface="Courier New" pitchFamily="49" charset="0"/>
              </a:rPr>
              <a:t>}</a:t>
            </a:r>
            <a:endParaRPr lang="en-US" altLang="zh-TW" sz="1600" dirty="0">
              <a:latin typeface="Courier New" pitchFamily="49" charset="0"/>
              <a:ea typeface="微軟正黑體" pitchFamily="34" charset="-120"/>
              <a:cs typeface="Courier New" pitchFamily="49" charset="0"/>
            </a:endParaRPr>
          </a:p>
          <a:p>
            <a:endParaRPr lang="zh-TW" altLang="en-US" sz="1600" dirty="0">
              <a:latin typeface="Courier New" pitchFamily="49" charset="0"/>
              <a:ea typeface="微軟正黑體" pitchFamily="34" charset="-12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筆跡 1"/>
              <p14:cNvContentPartPr/>
              <p14:nvPr/>
            </p14:nvContentPartPr>
            <p14:xfrm>
              <a:off x="3026880" y="4118400"/>
              <a:ext cx="2822760" cy="726480"/>
            </p14:xfrm>
          </p:contentPart>
        </mc:Choice>
        <mc:Fallback xmlns="">
          <p:pic>
            <p:nvPicPr>
              <p:cNvPr id="2" name="筆跡 1"/>
              <p:cNvPicPr/>
              <p:nvPr/>
            </p:nvPicPr>
            <p:blipFill>
              <a:blip r:embed="rId3"/>
              <a:stretch>
                <a:fillRect/>
              </a:stretch>
            </p:blipFill>
            <p:spPr>
              <a:xfrm>
                <a:off x="1174680" y="1877760"/>
                <a:ext cx="4687200" cy="2979720"/>
              </a:xfrm>
              <a:prstGeom prst="rect">
                <a:avLst/>
              </a:prstGeom>
            </p:spPr>
          </p:pic>
        </mc:Fallback>
      </mc:AlternateContent>
    </p:spTree>
    <p:extLst>
      <p:ext uri="{BB962C8B-B14F-4D97-AF65-F5344CB8AC3E}">
        <p14:creationId xmlns:p14="http://schemas.microsoft.com/office/powerpoint/2010/main" val="146472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972616" y="1916832"/>
            <a:ext cx="7772400" cy="1470025"/>
          </a:xfrm>
        </p:spPr>
        <p:txBody>
          <a:bodyPr/>
          <a:lstStyle/>
          <a:p>
            <a:r>
              <a:rPr lang="en-US" altLang="zh-TW" dirty="0" smtClean="0"/>
              <a:t>0-1</a:t>
            </a:r>
            <a:r>
              <a:rPr lang="zh-TW" altLang="en-US" dirty="0" smtClean="0"/>
              <a:t>背包問題</a:t>
            </a:r>
            <a:endParaRPr lang="zh-TW" altLang="en-US" dirty="0"/>
          </a:p>
        </p:txBody>
      </p:sp>
      <p:pic>
        <p:nvPicPr>
          <p:cNvPr id="1026" name="Picture 2" descr="http://upload.wikimedia.org/wikipedia/commons/thumb/f/fd/Knapsack.svg/250px-Knaps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3677394" cy="319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0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smtClean="0"/>
              <a:t>DP</a:t>
            </a:r>
            <a:r>
              <a:rPr lang="zh-TW" altLang="en-US" dirty="0" smtClean="0"/>
              <a:t>計數</a:t>
            </a:r>
            <a:r>
              <a:rPr lang="en-US" altLang="zh-TW" dirty="0" smtClean="0"/>
              <a:t>—</a:t>
            </a:r>
            <a:r>
              <a:rPr lang="zh-TW" altLang="en-US" dirty="0" smtClean="0"/>
              <a:t>拚磁磚</a:t>
            </a:r>
            <a:endParaRPr lang="zh-TW" altLang="en-US" dirty="0"/>
          </a:p>
        </p:txBody>
      </p:sp>
      <p:pic>
        <p:nvPicPr>
          <p:cNvPr id="1026" name="Picture 2" descr="http://uva.onlinejudge.org/external/9/p9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33056"/>
            <a:ext cx="2969121" cy="239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0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問題敘述</a:t>
            </a:r>
          </a:p>
        </p:txBody>
      </p:sp>
      <p:sp>
        <p:nvSpPr>
          <p:cNvPr id="3" name="內容版面配置區 2"/>
          <p:cNvSpPr>
            <a:spLocks noGrp="1"/>
          </p:cNvSpPr>
          <p:nvPr>
            <p:ph idx="1"/>
          </p:nvPr>
        </p:nvSpPr>
        <p:spPr/>
        <p:txBody>
          <a:bodyPr/>
          <a:lstStyle/>
          <a:p>
            <a:pPr marL="0" indent="0">
              <a:buNone/>
            </a:pPr>
            <a:r>
              <a:rPr lang="zh-TW" altLang="en-US" dirty="0" smtClean="0"/>
              <a:t>給你一個能載重</a:t>
            </a:r>
            <a:r>
              <a:rPr lang="en-US" altLang="zh-TW" dirty="0" smtClean="0"/>
              <a:t>W</a:t>
            </a:r>
            <a:r>
              <a:rPr lang="zh-TW" altLang="en-US" dirty="0" smtClean="0"/>
              <a:t>公斤的背包，和</a:t>
            </a:r>
            <a:r>
              <a:rPr lang="en-US" altLang="zh-TW" dirty="0" smtClean="0"/>
              <a:t>N</a:t>
            </a:r>
            <a:r>
              <a:rPr lang="zh-TW" altLang="en-US" dirty="0" smtClean="0"/>
              <a:t>樣價值</a:t>
            </a:r>
            <a:r>
              <a:rPr lang="zh-TW" altLang="en-US" dirty="0"/>
              <a:t>與重量</a:t>
            </a:r>
            <a:r>
              <a:rPr lang="zh-TW" altLang="en-US" dirty="0" smtClean="0"/>
              <a:t>不等的物品</a:t>
            </a:r>
            <a:r>
              <a:rPr lang="en-US" altLang="zh-TW" dirty="0" smtClean="0"/>
              <a:t>(</a:t>
            </a:r>
            <a:r>
              <a:rPr lang="zh-TW" altLang="en-US" dirty="0" smtClean="0"/>
              <a:t>以</a:t>
            </a:r>
            <a:r>
              <a:rPr lang="en-US" altLang="zh-TW" dirty="0" smtClean="0"/>
              <a:t>v[N]</a:t>
            </a:r>
            <a:r>
              <a:rPr lang="zh-TW" altLang="en-US" dirty="0" smtClean="0"/>
              <a:t>表示價值，</a:t>
            </a:r>
            <a:r>
              <a:rPr lang="en-US" altLang="zh-TW" dirty="0" smtClean="0"/>
              <a:t>w[N]</a:t>
            </a:r>
            <a:r>
              <a:rPr lang="zh-TW" altLang="en-US" dirty="0" smtClean="0"/>
              <a:t>表示重量</a:t>
            </a:r>
            <a:r>
              <a:rPr lang="en-US" altLang="zh-TW" dirty="0" smtClean="0"/>
              <a:t>)</a:t>
            </a:r>
            <a:r>
              <a:rPr lang="zh-TW" altLang="en-US" dirty="0" smtClean="0"/>
              <a:t>，物品的數量</a:t>
            </a:r>
            <a:r>
              <a:rPr lang="zh-TW" altLang="en-US" dirty="0">
                <a:solidFill>
                  <a:srgbClr val="FF0000"/>
                </a:solidFill>
              </a:rPr>
              <a:t>只有一個</a:t>
            </a:r>
            <a:r>
              <a:rPr lang="zh-TW" altLang="en-US" dirty="0" smtClean="0"/>
              <a:t>，請問要怎麼樣裝才能夠讓背包中的物品總值最大呢？</a:t>
            </a:r>
            <a:endParaRPr lang="zh-TW" altLang="en-US" dirty="0"/>
          </a:p>
        </p:txBody>
      </p:sp>
      <p:pic>
        <p:nvPicPr>
          <p:cNvPr id="4" name="Picture 2" descr="http://upload.wikimedia.org/wikipedia/commons/thumb/f/fd/Knapsack.svg/250px-Knaps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89040"/>
            <a:ext cx="3029322" cy="262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93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a:t>
            </a:r>
            <a:r>
              <a:rPr lang="zh-TW" altLang="en-US" strike="sngStrike" dirty="0" smtClean="0"/>
              <a:t>姊</a:t>
            </a:r>
            <a:r>
              <a:rPr lang="zh-TW" altLang="en-US" dirty="0" smtClean="0"/>
              <a:t>解又來啦</a:t>
            </a:r>
            <a:endParaRPr lang="zh-TW" altLang="en-US" dirty="0"/>
          </a:p>
        </p:txBody>
      </p:sp>
      <p:sp>
        <p:nvSpPr>
          <p:cNvPr id="4" name="文字方塊 3"/>
          <p:cNvSpPr txBox="1"/>
          <p:nvPr/>
        </p:nvSpPr>
        <p:spPr>
          <a:xfrm>
            <a:off x="539552" y="1412776"/>
            <a:ext cx="8299067" cy="5262979"/>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狀態：</a:t>
            </a:r>
            <a:endParaRPr lang="en-US" altLang="zh-TW" sz="2400" b="1" dirty="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n, w) </a:t>
            </a:r>
            <a:r>
              <a:rPr lang="en-US" altLang="zh-TW" sz="2400" dirty="0">
                <a:latin typeface="微軟正黑體" pitchFamily="34" charset="-120"/>
                <a:ea typeface="微軟正黑體" pitchFamily="34" charset="-120"/>
                <a:sym typeface="Wingdings" pitchFamily="2" charset="2"/>
              </a:rPr>
              <a:t> </a:t>
            </a:r>
            <a:r>
              <a:rPr lang="zh-TW" altLang="en-US" sz="2400" dirty="0">
                <a:latin typeface="微軟正黑體" pitchFamily="34" charset="-120"/>
                <a:ea typeface="微軟正黑體" pitchFamily="34" charset="-120"/>
                <a:sym typeface="Wingdings" pitchFamily="2" charset="2"/>
              </a:rPr>
              <a:t>當包包裡只可能有前</a:t>
            </a:r>
            <a:r>
              <a:rPr lang="en-US" altLang="zh-TW" sz="2400" dirty="0">
                <a:latin typeface="微軟正黑體" pitchFamily="34" charset="-120"/>
                <a:ea typeface="微軟正黑體" pitchFamily="34" charset="-120"/>
                <a:sym typeface="Wingdings" pitchFamily="2" charset="2"/>
              </a:rPr>
              <a:t>n</a:t>
            </a:r>
            <a:r>
              <a:rPr lang="zh-TW" altLang="en-US" sz="2400" dirty="0">
                <a:latin typeface="微軟正黑體" pitchFamily="34" charset="-120"/>
                <a:ea typeface="微軟正黑體" pitchFamily="34" charset="-120"/>
                <a:sym typeface="Wingdings" pitchFamily="2" charset="2"/>
              </a:rPr>
              <a:t>樣東西時，</a:t>
            </a:r>
            <a:r>
              <a:rPr lang="en-US" altLang="zh-TW" sz="2400" dirty="0">
                <a:latin typeface="微軟正黑體" pitchFamily="34" charset="-120"/>
                <a:ea typeface="微軟正黑體" pitchFamily="34" charset="-120"/>
                <a:sym typeface="Wingdings" pitchFamily="2" charset="2"/>
              </a:rPr>
              <a:t/>
            </a:r>
            <a:br>
              <a:rPr lang="en-US" altLang="zh-TW" sz="2400" dirty="0">
                <a:latin typeface="微軟正黑體" pitchFamily="34" charset="-120"/>
                <a:ea typeface="微軟正黑體" pitchFamily="34" charset="-120"/>
                <a:sym typeface="Wingdings" pitchFamily="2" charset="2"/>
              </a:rPr>
            </a:br>
            <a:r>
              <a:rPr lang="zh-TW" altLang="en-US" sz="2400" dirty="0">
                <a:latin typeface="微軟正黑體" pitchFamily="34" charset="-120"/>
                <a:ea typeface="微軟正黑體" pitchFamily="34" charset="-120"/>
                <a:sym typeface="Wingdings" pitchFamily="2" charset="2"/>
              </a:rPr>
              <a:t> </a:t>
            </a:r>
            <a:r>
              <a:rPr lang="en-US" altLang="zh-TW" sz="2400" dirty="0">
                <a:latin typeface="微軟正黑體" pitchFamily="34" charset="-120"/>
                <a:ea typeface="微軟正黑體" pitchFamily="34" charset="-120"/>
                <a:sym typeface="Wingdings" pitchFamily="2" charset="2"/>
              </a:rPr>
              <a:t>		</a:t>
            </a:r>
            <a:r>
              <a:rPr lang="zh-TW" altLang="en-US" sz="2400" dirty="0">
                <a:latin typeface="微軟正黑體" pitchFamily="34" charset="-120"/>
                <a:ea typeface="微軟正黑體" pitchFamily="34" charset="-120"/>
                <a:sym typeface="Wingdings" pitchFamily="2" charset="2"/>
              </a:rPr>
              <a:t>     </a:t>
            </a:r>
            <a:r>
              <a:rPr lang="zh-TW" altLang="en-US" sz="2400" dirty="0" smtClean="0">
                <a:latin typeface="微軟正黑體" pitchFamily="34" charset="-120"/>
                <a:ea typeface="微軟正黑體" pitchFamily="34" charset="-120"/>
                <a:sym typeface="Wingdings" pitchFamily="2" charset="2"/>
              </a:rPr>
              <a:t>裝</a:t>
            </a:r>
            <a:r>
              <a:rPr lang="zh-TW" altLang="en-US" sz="2400" dirty="0">
                <a:latin typeface="微軟正黑體" pitchFamily="34" charset="-120"/>
                <a:ea typeface="微軟正黑體" pitchFamily="34" charset="-120"/>
                <a:sym typeface="Wingdings" pitchFamily="2" charset="2"/>
              </a:rPr>
              <a:t>到重量為</a:t>
            </a:r>
            <a:r>
              <a:rPr lang="en-US" altLang="zh-TW" sz="2400" dirty="0">
                <a:latin typeface="微軟正黑體" pitchFamily="34" charset="-120"/>
                <a:ea typeface="微軟正黑體" pitchFamily="34" charset="-120"/>
                <a:sym typeface="Wingdings" pitchFamily="2" charset="2"/>
              </a:rPr>
              <a:t>w</a:t>
            </a:r>
            <a:r>
              <a:rPr lang="zh-TW" altLang="en-US" sz="2400" dirty="0" smtClean="0">
                <a:latin typeface="微軟正黑體" pitchFamily="34" charset="-120"/>
                <a:ea typeface="微軟正黑體" pitchFamily="34" charset="-120"/>
                <a:sym typeface="Wingdings" pitchFamily="2" charset="2"/>
              </a:rPr>
              <a:t>的情況</a:t>
            </a:r>
            <a:endParaRPr lang="en-US" altLang="zh-TW" sz="2400" dirty="0" smtClean="0">
              <a:latin typeface="微軟正黑體" pitchFamily="34" charset="-120"/>
              <a:ea typeface="微軟正黑體" pitchFamily="34" charset="-120"/>
              <a:sym typeface="Wingdings" pitchFamily="2" charset="2"/>
            </a:endParaRPr>
          </a:p>
          <a:p>
            <a:endParaRPr lang="en-US" altLang="zh-TW" sz="2400" dirty="0">
              <a:latin typeface="微軟正黑體" pitchFamily="34" charset="-120"/>
              <a:ea typeface="微軟正黑體" pitchFamily="34" charset="-120"/>
              <a:sym typeface="Wingdings" pitchFamily="2" charset="2"/>
            </a:endParaRPr>
          </a:p>
          <a:p>
            <a:r>
              <a:rPr lang="zh-TW" altLang="en-US" sz="2400" b="1" dirty="0" smtClean="0">
                <a:latin typeface="微軟正黑體" pitchFamily="34" charset="-120"/>
                <a:ea typeface="微軟正黑體" pitchFamily="34" charset="-120"/>
              </a:rPr>
              <a:t>最佳子結構：</a:t>
            </a:r>
            <a:endParaRPr lang="en-US" altLang="zh-TW" sz="2400" b="1"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對於每個狀態</a:t>
            </a:r>
            <a:r>
              <a:rPr lang="en-US" altLang="zh-TW" sz="2400" dirty="0" smtClean="0">
                <a:latin typeface="微軟正黑體" pitchFamily="34" charset="-120"/>
                <a:ea typeface="微軟正黑體" pitchFamily="34" charset="-120"/>
              </a:rPr>
              <a:t>(n, w)</a:t>
            </a:r>
            <a:r>
              <a:rPr lang="zh-TW" altLang="en-US" sz="2400" dirty="0" smtClean="0">
                <a:latin typeface="微軟正黑體" pitchFamily="34" charset="-120"/>
                <a:ea typeface="微軟正黑體" pitchFamily="34" charset="-120"/>
              </a:rPr>
              <a:t>來說，我要知道</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所有比</a:t>
            </a:r>
            <a:r>
              <a:rPr lang="en-US" altLang="zh-TW" sz="2400" dirty="0" smtClean="0">
                <a:latin typeface="微軟正黑體" pitchFamily="34" charset="-120"/>
                <a:ea typeface="微軟正黑體" pitchFamily="34" charset="-120"/>
              </a:rPr>
              <a:t>n</a:t>
            </a:r>
            <a:r>
              <a:rPr lang="zh-TW" altLang="en-US" sz="2400" dirty="0" smtClean="0">
                <a:latin typeface="微軟正黑體" pitchFamily="34" charset="-120"/>
                <a:ea typeface="微軟正黑體" pitchFamily="34" charset="-120"/>
              </a:rPr>
              <a:t>小的</a:t>
            </a:r>
            <a:r>
              <a:rPr lang="en-US" altLang="zh-TW" sz="2400" dirty="0" err="1" smtClean="0">
                <a:latin typeface="微軟正黑體" pitchFamily="34" charset="-120"/>
                <a:ea typeface="微軟正黑體" pitchFamily="34" charset="-120"/>
              </a:rPr>
              <a:t>n</a:t>
            </a:r>
            <a:r>
              <a:rPr lang="en-US" altLang="zh-TW" sz="2400" baseline="-25000" dirty="0" err="1">
                <a:latin typeface="微軟正黑體" pitchFamily="34" charset="-120"/>
                <a:ea typeface="微軟正黑體" pitchFamily="34" charset="-120"/>
              </a:rPr>
              <a:t>less</a:t>
            </a:r>
            <a:r>
              <a:rPr lang="zh-TW" altLang="en-US" sz="2400" dirty="0" smtClean="0">
                <a:latin typeface="微軟正黑體" pitchFamily="34" charset="-120"/>
                <a:ea typeface="微軟正黑體" pitchFamily="34" charset="-120"/>
              </a:rPr>
              <a:t>之下，</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n</a:t>
            </a:r>
            <a:r>
              <a:rPr lang="en-US" altLang="zh-TW" sz="2400" baseline="-25000" dirty="0" err="1">
                <a:latin typeface="微軟正黑體" pitchFamily="34" charset="-120"/>
                <a:ea typeface="微軟正黑體" pitchFamily="34" charset="-120"/>
              </a:rPr>
              <a:t>less</a:t>
            </a:r>
            <a:r>
              <a:rPr lang="en-US" altLang="zh-TW" sz="2400" dirty="0" smtClean="0">
                <a:latin typeface="微軟正黑體" pitchFamily="34" charset="-120"/>
                <a:ea typeface="微軟正黑體" pitchFamily="34" charset="-120"/>
              </a:rPr>
              <a:t>, w)</a:t>
            </a:r>
            <a:r>
              <a:rPr lang="zh-TW" altLang="en-US" sz="2400" dirty="0" smtClean="0">
                <a:latin typeface="微軟正黑體" pitchFamily="34" charset="-120"/>
                <a:ea typeface="微軟正黑體" pitchFamily="34" charset="-120"/>
              </a:rPr>
              <a:t>的最大價值是多少</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smtClean="0">
                <a:latin typeface="微軟正黑體" pitchFamily="34" charset="-120"/>
                <a:ea typeface="微軟正黑體" pitchFamily="34" charset="-120"/>
              </a:rPr>
              <a:t>	</a:t>
            </a:r>
            <a:r>
              <a:rPr lang="zh-TW" altLang="en-US" sz="2400" strike="sngStrike" dirty="0" smtClean="0">
                <a:solidFill>
                  <a:srgbClr val="FF0000"/>
                </a:solidFill>
                <a:latin typeface="微軟正黑體" pitchFamily="34" charset="-120"/>
                <a:ea typeface="微軟正黑體" pitchFamily="34" charset="-120"/>
              </a:rPr>
              <a:t>和</a:t>
            </a:r>
            <a:r>
              <a:rPr lang="zh-TW" altLang="en-US" sz="2400" strike="sngStrike" dirty="0">
                <a:solidFill>
                  <a:srgbClr val="FF0000"/>
                </a:solidFill>
                <a:latin typeface="微軟正黑體" pitchFamily="34" charset="-120"/>
                <a:ea typeface="微軟正黑體" pitchFamily="34" charset="-120"/>
              </a:rPr>
              <a:t>所有比</a:t>
            </a:r>
            <a:r>
              <a:rPr lang="en-US" altLang="zh-TW" sz="2400" strike="sngStrike" dirty="0">
                <a:solidFill>
                  <a:srgbClr val="FF0000"/>
                </a:solidFill>
                <a:latin typeface="微軟正黑體" pitchFamily="34" charset="-120"/>
                <a:ea typeface="微軟正黑體" pitchFamily="34" charset="-120"/>
              </a:rPr>
              <a:t>w</a:t>
            </a:r>
            <a:r>
              <a:rPr lang="zh-TW" altLang="en-US" sz="2400" strike="sngStrike" dirty="0">
                <a:solidFill>
                  <a:srgbClr val="FF0000"/>
                </a:solidFill>
                <a:latin typeface="微軟正黑體" pitchFamily="34" charset="-120"/>
                <a:ea typeface="微軟正黑體" pitchFamily="34" charset="-120"/>
              </a:rPr>
              <a:t>小</a:t>
            </a:r>
            <a:r>
              <a:rPr lang="zh-TW" altLang="en-US" sz="2400" strike="sngStrike" dirty="0" smtClean="0">
                <a:solidFill>
                  <a:srgbClr val="FF0000"/>
                </a:solidFill>
                <a:latin typeface="微軟正黑體" pitchFamily="34" charset="-120"/>
                <a:ea typeface="微軟正黑體" pitchFamily="34" charset="-120"/>
              </a:rPr>
              <a:t>的</a:t>
            </a:r>
            <a:r>
              <a:rPr lang="en-US" altLang="zh-TW" sz="2400" strike="sngStrike" dirty="0" err="1" smtClean="0">
                <a:solidFill>
                  <a:srgbClr val="FF0000"/>
                </a:solidFill>
                <a:latin typeface="微軟正黑體" pitchFamily="34" charset="-120"/>
                <a:ea typeface="微軟正黑體" pitchFamily="34" charset="-120"/>
              </a:rPr>
              <a:t>w</a:t>
            </a:r>
            <a:r>
              <a:rPr lang="en-US" altLang="zh-TW" sz="2400" strike="sngStrike" baseline="-25000" dirty="0" err="1" smtClean="0">
                <a:solidFill>
                  <a:srgbClr val="FF0000"/>
                </a:solidFill>
                <a:latin typeface="微軟正黑體" pitchFamily="34" charset="-120"/>
                <a:ea typeface="微軟正黑體" pitchFamily="34" charset="-120"/>
              </a:rPr>
              <a:t>less</a:t>
            </a:r>
            <a:r>
              <a:rPr lang="zh-TW" altLang="en-US" sz="2400" strike="sngStrike" dirty="0" smtClean="0">
                <a:solidFill>
                  <a:srgbClr val="FF0000"/>
                </a:solidFill>
                <a:latin typeface="微軟正黑體" pitchFamily="34" charset="-120"/>
                <a:ea typeface="微軟正黑體" pitchFamily="34" charset="-120"/>
              </a:rPr>
              <a:t>之下，</a:t>
            </a:r>
            <a:r>
              <a:rPr lang="en-US" altLang="zh-TW" sz="2400" strike="sngStrike" dirty="0" smtClean="0">
                <a:solidFill>
                  <a:srgbClr val="FF0000"/>
                </a:solidFill>
                <a:latin typeface="微軟正黑體" pitchFamily="34" charset="-120"/>
                <a:ea typeface="微軟正黑體" pitchFamily="34" charset="-120"/>
              </a:rPr>
              <a:t>(n, </a:t>
            </a:r>
            <a:r>
              <a:rPr lang="en-US" altLang="zh-TW" sz="2400" strike="sngStrike" dirty="0" err="1" smtClean="0">
                <a:solidFill>
                  <a:srgbClr val="FF0000"/>
                </a:solidFill>
                <a:latin typeface="微軟正黑體" pitchFamily="34" charset="-120"/>
                <a:ea typeface="微軟正黑體" pitchFamily="34" charset="-120"/>
              </a:rPr>
              <a:t>w</a:t>
            </a:r>
            <a:r>
              <a:rPr lang="en-US" altLang="zh-TW" sz="2400" strike="sngStrike" baseline="-25000" dirty="0" err="1" smtClean="0">
                <a:solidFill>
                  <a:srgbClr val="FF0000"/>
                </a:solidFill>
                <a:latin typeface="微軟正黑體" pitchFamily="34" charset="-120"/>
                <a:ea typeface="微軟正黑體" pitchFamily="34" charset="-120"/>
              </a:rPr>
              <a:t>less</a:t>
            </a:r>
            <a:r>
              <a:rPr lang="en-US" altLang="zh-TW" sz="2400" strike="sngStrike" dirty="0" smtClean="0">
                <a:solidFill>
                  <a:srgbClr val="FF0000"/>
                </a:solidFill>
                <a:latin typeface="微軟正黑體" pitchFamily="34" charset="-120"/>
                <a:ea typeface="微軟正黑體" pitchFamily="34" charset="-120"/>
              </a:rPr>
              <a:t>)</a:t>
            </a:r>
            <a:r>
              <a:rPr lang="zh-TW" altLang="en-US" sz="2400" strike="sngStrike" dirty="0" smtClean="0">
                <a:solidFill>
                  <a:srgbClr val="FF0000"/>
                </a:solidFill>
                <a:latin typeface="微軟正黑體" pitchFamily="34" charset="-120"/>
                <a:ea typeface="微軟正黑體" pitchFamily="34" charset="-120"/>
              </a:rPr>
              <a:t>的最大價值是多少</a:t>
            </a:r>
            <a:endParaRPr lang="en-US" altLang="zh-TW" sz="2400" strike="sngStrike" dirty="0" smtClean="0">
              <a:solidFill>
                <a:srgbClr val="FF000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sym typeface="Wingdings" pitchFamily="2" charset="2"/>
              </a:rPr>
              <a:t></a:t>
            </a:r>
            <a:r>
              <a:rPr lang="zh-TW" altLang="en-US" sz="2400" dirty="0" smtClean="0">
                <a:latin typeface="微軟正黑體" pitchFamily="34" charset="-120"/>
                <a:ea typeface="微軟正黑體" pitchFamily="34" charset="-120"/>
                <a:sym typeface="Wingdings" pitchFamily="2" charset="2"/>
              </a:rPr>
              <a:t>然後去看到底要不要放這個</a:t>
            </a:r>
            <a:r>
              <a:rPr lang="zh-TW" altLang="en-US" sz="2400" dirty="0">
                <a:latin typeface="微軟正黑體" pitchFamily="34" charset="-120"/>
                <a:ea typeface="微軟正黑體" pitchFamily="34" charset="-120"/>
                <a:sym typeface="Wingdings" pitchFamily="2" charset="2"/>
              </a:rPr>
              <a:t>第</a:t>
            </a:r>
            <a:r>
              <a:rPr lang="en-US" altLang="zh-TW" sz="2400" dirty="0" smtClean="0">
                <a:latin typeface="微軟正黑體" pitchFamily="34" charset="-120"/>
                <a:ea typeface="微軟正黑體" pitchFamily="34" charset="-120"/>
                <a:sym typeface="Wingdings" pitchFamily="2" charset="2"/>
              </a:rPr>
              <a:t>n</a:t>
            </a:r>
            <a:r>
              <a:rPr lang="zh-TW" altLang="en-US" sz="2400" dirty="0" smtClean="0">
                <a:latin typeface="微軟正黑體" pitchFamily="34" charset="-120"/>
                <a:ea typeface="微軟正黑體" pitchFamily="34" charset="-120"/>
                <a:sym typeface="Wingdings" pitchFamily="2" charset="2"/>
              </a:rPr>
              <a:t>樣物品</a:t>
            </a:r>
            <a:endParaRPr lang="en-US" altLang="zh-TW" sz="2400" dirty="0" smtClean="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遞迴關係：</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F(0, j) = 0</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j) = max(</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a:t>
            </a:r>
            <a:r>
              <a:rPr lang="en-US" altLang="zh-TW" sz="2400" dirty="0" err="1" smtClean="0">
                <a:solidFill>
                  <a:srgbClr val="FF0000"/>
                </a:solidFill>
                <a:latin typeface="微軟正黑體" pitchFamily="34" charset="-120"/>
                <a:ea typeface="微軟正黑體" pitchFamily="34" charset="-120"/>
              </a:rPr>
              <a:t>i</a:t>
            </a:r>
            <a:r>
              <a:rPr lang="en-US" altLang="zh-TW" sz="2400" dirty="0">
                <a:solidFill>
                  <a:srgbClr val="FF0000"/>
                </a:solidFill>
                <a:latin typeface="微軟正黑體" pitchFamily="34" charset="-120"/>
                <a:ea typeface="微軟正黑體" pitchFamily="34" charset="-120"/>
              </a:rPr>
              <a:t> – </a:t>
            </a:r>
            <a:r>
              <a:rPr lang="en-US" altLang="zh-TW" sz="2400" dirty="0" smtClean="0">
                <a:solidFill>
                  <a:srgbClr val="FF0000"/>
                </a:solidFill>
                <a:latin typeface="微軟正黑體" pitchFamily="34" charset="-120"/>
                <a:ea typeface="微軟正黑體" pitchFamily="34" charset="-120"/>
              </a:rPr>
              <a:t>1</a:t>
            </a:r>
            <a:r>
              <a:rPr lang="en-US" altLang="zh-TW" sz="2400" dirty="0" smtClean="0">
                <a:latin typeface="微軟正黑體" pitchFamily="34" charset="-120"/>
                <a:ea typeface="微軟正黑體" pitchFamily="34" charset="-120"/>
              </a:rPr>
              <a:t> , j – w[</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v[</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放</a:t>
            </a:r>
            <a:endParaRPr lang="en-US" altLang="zh-TW" sz="2400"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F(</a:t>
            </a:r>
            <a:r>
              <a:rPr lang="en-US" altLang="zh-TW" sz="2400" dirty="0" err="1" smtClean="0">
                <a:latin typeface="微軟正黑體" pitchFamily="34" charset="-120"/>
                <a:ea typeface="微軟正黑體" pitchFamily="34" charset="-120"/>
              </a:rPr>
              <a:t>i</a:t>
            </a:r>
            <a:r>
              <a:rPr lang="en-US" altLang="zh-TW" sz="2400" dirty="0" smtClean="0">
                <a:latin typeface="微軟正黑體" pitchFamily="34" charset="-120"/>
                <a:ea typeface="微軟正黑體" pitchFamily="34" charset="-120"/>
              </a:rPr>
              <a:t> – 1,  j)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不放</a:t>
            </a:r>
            <a:endParaRPr lang="zh-TW" altLang="en-US" sz="2400" dirty="0">
              <a:latin typeface="微軟正黑體" pitchFamily="34" charset="-120"/>
              <a:ea typeface="微軟正黑體" pitchFamily="34" charset="-120"/>
            </a:endParaRPr>
          </a:p>
        </p:txBody>
      </p:sp>
      <mc:AlternateContent xmlns:mc="http://schemas.openxmlformats.org/markup-compatibility/2006" xmlns:p14="http://schemas.microsoft.com/office/powerpoint/2010/main">
        <mc:Choice Requires="p14">
          <p:contentPart p14:bwMode="auto" r:id="rId2">
            <p14:nvContentPartPr>
              <p14:cNvPr id="3" name="筆跡 2"/>
              <p14:cNvContentPartPr/>
              <p14:nvPr/>
            </p14:nvContentPartPr>
            <p14:xfrm>
              <a:off x="589320" y="2189520"/>
              <a:ext cx="6391440" cy="2092320"/>
            </p14:xfrm>
          </p:contentPart>
        </mc:Choice>
        <mc:Fallback xmlns="">
          <p:pic>
            <p:nvPicPr>
              <p:cNvPr id="3" name="筆跡 2"/>
              <p:cNvPicPr/>
              <p:nvPr/>
            </p:nvPicPr>
            <p:blipFill>
              <a:blip r:embed="rId3"/>
              <a:stretch>
                <a:fillRect/>
              </a:stretch>
            </p:blipFill>
            <p:spPr>
              <a:xfrm>
                <a:off x="583560" y="2178360"/>
                <a:ext cx="6409800" cy="2109960"/>
              </a:xfrm>
              <a:prstGeom prst="rect">
                <a:avLst/>
              </a:prstGeom>
            </p:spPr>
          </p:pic>
        </mc:Fallback>
      </mc:AlternateContent>
    </p:spTree>
    <p:extLst>
      <p:ext uri="{BB962C8B-B14F-4D97-AF65-F5344CB8AC3E}">
        <p14:creationId xmlns:p14="http://schemas.microsoft.com/office/powerpoint/2010/main" val="31485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Bottom-Up DP</a:t>
            </a:r>
            <a:endParaRPr lang="zh-TW" altLang="en-US" dirty="0"/>
          </a:p>
        </p:txBody>
      </p:sp>
      <p:sp>
        <p:nvSpPr>
          <p:cNvPr id="5" name="文字方塊 4"/>
          <p:cNvSpPr txBox="1"/>
          <p:nvPr/>
        </p:nvSpPr>
        <p:spPr>
          <a:xfrm>
            <a:off x="1331197" y="1628800"/>
            <a:ext cx="7279557" cy="5016758"/>
          </a:xfrm>
          <a:prstGeom prst="rect">
            <a:avLst/>
          </a:prstGeom>
          <a:noFill/>
        </p:spPr>
        <p:txBody>
          <a:bodyPr wrap="none" rtlCol="0">
            <a:spAutoFit/>
          </a:bodyPr>
          <a:lstStyle/>
          <a:p>
            <a:r>
              <a:rPr lang="en-US" altLang="zh-TW" sz="1600" b="1" dirty="0" err="1" smtClean="0">
                <a:latin typeface="Courier New" pitchFamily="49" charset="0"/>
                <a:ea typeface="微軟正黑體" pitchFamily="34" charset="-120"/>
                <a:cs typeface="Courier New" pitchFamily="49" charset="0"/>
              </a:rPr>
              <a:t>int</a:t>
            </a:r>
            <a:r>
              <a:rPr lang="en-US" altLang="zh-TW" sz="1600" b="1" dirty="0" smtClean="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N, W;          </a:t>
            </a:r>
            <a:r>
              <a:rPr lang="en-US" altLang="zh-TW" sz="1600" dirty="0" smtClean="0">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N</a:t>
            </a:r>
            <a:r>
              <a:rPr lang="zh-TW" altLang="en-US" sz="1600" dirty="0">
                <a:solidFill>
                  <a:srgbClr val="009900"/>
                </a:solidFill>
                <a:latin typeface="Courier New" pitchFamily="49" charset="0"/>
                <a:ea typeface="微軟正黑體" pitchFamily="34" charset="-120"/>
                <a:cs typeface="Courier New" pitchFamily="49" charset="0"/>
              </a:rPr>
              <a:t>樣</a:t>
            </a:r>
            <a:r>
              <a:rPr lang="zh-TW" altLang="en-US" sz="1600" dirty="0" smtClean="0">
                <a:solidFill>
                  <a:srgbClr val="009900"/>
                </a:solidFill>
                <a:latin typeface="Courier New" pitchFamily="49" charset="0"/>
                <a:ea typeface="微軟正黑體" pitchFamily="34" charset="-120"/>
                <a:cs typeface="Courier New" pitchFamily="49" charset="0"/>
              </a:rPr>
              <a:t>東西，包包大小為</a:t>
            </a:r>
            <a:r>
              <a:rPr lang="en-US" altLang="zh-TW" sz="1600" dirty="0" smtClean="0">
                <a:solidFill>
                  <a:srgbClr val="009900"/>
                </a:solidFill>
                <a:latin typeface="Courier New" pitchFamily="49" charset="0"/>
                <a:ea typeface="微軟正黑體" pitchFamily="34" charset="-120"/>
                <a:cs typeface="Courier New" pitchFamily="49" charset="0"/>
              </a:rPr>
              <a:t>W</a:t>
            </a:r>
            <a:endParaRPr lang="en-US" altLang="zh-TW" sz="1600" dirty="0" smtClean="0">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w[N + 1], v[N + 1];       </a:t>
            </a:r>
            <a:r>
              <a:rPr lang="en-US" altLang="zh-TW" sz="1600" dirty="0" smtClean="0">
                <a:solidFill>
                  <a:srgbClr val="009900"/>
                </a:solidFill>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N</a:t>
            </a:r>
            <a:r>
              <a:rPr lang="zh-TW" altLang="en-US" sz="1600" dirty="0" smtClean="0">
                <a:solidFill>
                  <a:srgbClr val="009900"/>
                </a:solidFill>
                <a:latin typeface="Courier New" pitchFamily="49" charset="0"/>
                <a:ea typeface="微軟正黑體" pitchFamily="34" charset="-120"/>
                <a:cs typeface="Courier New" pitchFamily="49" charset="0"/>
              </a:rPr>
              <a:t>樣東西的重量跟價值</a:t>
            </a:r>
            <a:endParaRPr lang="en-US" altLang="zh-TW" sz="1600" dirty="0" smtClean="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DP[N + 1][W + 1]; </a:t>
            </a:r>
            <a:r>
              <a:rPr lang="en-US" altLang="zh-TW" sz="1600" dirty="0" smtClean="0">
                <a:latin typeface="Courier New" pitchFamily="49" charset="0"/>
                <a:ea typeface="微軟正黑體" pitchFamily="34" charset="-120"/>
                <a:cs typeface="Courier New" pitchFamily="49" charset="0"/>
              </a:rPr>
              <a:t>		</a:t>
            </a:r>
            <a:r>
              <a:rPr lang="en-US" altLang="zh-TW" sz="1600" dirty="0" smtClean="0">
                <a:solidFill>
                  <a:srgbClr val="009900"/>
                </a:solidFill>
                <a:latin typeface="Courier New" pitchFamily="49" charset="0"/>
                <a:ea typeface="微軟正黑體" pitchFamily="34" charset="-120"/>
                <a:cs typeface="Courier New" pitchFamily="49" charset="0"/>
              </a:rPr>
              <a:t>// 2</a:t>
            </a:r>
            <a:r>
              <a:rPr lang="zh-TW" altLang="en-US" sz="1600" dirty="0">
                <a:solidFill>
                  <a:srgbClr val="009900"/>
                </a:solidFill>
                <a:latin typeface="Courier New" pitchFamily="49" charset="0"/>
                <a:ea typeface="微軟正黑體" pitchFamily="34" charset="-120"/>
                <a:cs typeface="Courier New" pitchFamily="49" charset="0"/>
              </a:rPr>
              <a:t>維的表格，每格對應到一個狀態</a:t>
            </a:r>
            <a:endParaRPr lang="en-US" altLang="zh-TW" sz="1600" dirty="0">
              <a:solidFill>
                <a:srgbClr val="009900"/>
              </a:solidFill>
              <a:latin typeface="Courier New" pitchFamily="49" charset="0"/>
              <a:ea typeface="微軟正黑體" pitchFamily="34" charset="-120"/>
              <a:cs typeface="Courier New" pitchFamily="49" charset="0"/>
            </a:endParaRPr>
          </a:p>
          <a:p>
            <a:r>
              <a:rPr lang="en-US" altLang="zh-TW" sz="1600" b="1" dirty="0" err="1" smtClean="0">
                <a:latin typeface="Courier New" pitchFamily="49" charset="0"/>
                <a:ea typeface="微軟正黑體" pitchFamily="34" charset="-120"/>
                <a:cs typeface="Courier New" pitchFamily="49" charset="0"/>
              </a:rPr>
              <a:t>int</a:t>
            </a:r>
            <a:r>
              <a:rPr lang="en-US" altLang="zh-TW" sz="1600" dirty="0" smtClean="0">
                <a:latin typeface="Courier New" pitchFamily="49" charset="0"/>
                <a:ea typeface="微軟正黑體" pitchFamily="34" charset="-120"/>
                <a:cs typeface="Courier New" pitchFamily="49" charset="0"/>
              </a:rPr>
              <a:t>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j;</a:t>
            </a: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j = 0 ; j &lt;= W ; j++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DP[0][j] = 0;   </a:t>
            </a:r>
            <a:r>
              <a:rPr lang="en-US" altLang="zh-TW" sz="1600" dirty="0">
                <a:solidFill>
                  <a:srgbClr val="009900"/>
                </a:solidFill>
                <a:latin typeface="Courier New" pitchFamily="49" charset="0"/>
                <a:ea typeface="微軟正黑體" pitchFamily="34" charset="-120"/>
                <a:cs typeface="Courier New" pitchFamily="49" charset="0"/>
              </a:rPr>
              <a:t>// </a:t>
            </a:r>
            <a:r>
              <a:rPr lang="zh-TW" altLang="en-US" sz="1600" dirty="0">
                <a:solidFill>
                  <a:srgbClr val="009900"/>
                </a:solidFill>
                <a:latin typeface="Courier New" pitchFamily="49" charset="0"/>
                <a:ea typeface="微軟正黑體" pitchFamily="34" charset="-120"/>
                <a:cs typeface="Courier New" pitchFamily="49" charset="0"/>
              </a:rPr>
              <a:t>邊界初始化</a:t>
            </a:r>
            <a:endParaRPr lang="en-US" altLang="zh-TW" sz="1600" dirty="0">
              <a:solidFill>
                <a:srgbClr val="009900"/>
              </a:solidFill>
              <a:latin typeface="Courier New" pitchFamily="49" charset="0"/>
              <a:ea typeface="微軟正黑體" pitchFamily="34" charset="-120"/>
              <a:cs typeface="Courier New" pitchFamily="49" charset="0"/>
            </a:endParaRPr>
          </a:p>
          <a:p>
            <a:endParaRPr lang="en-US" altLang="zh-TW" sz="1600" dirty="0">
              <a:latin typeface="Courier New" pitchFamily="49" charset="0"/>
              <a:ea typeface="微軟正黑體" pitchFamily="34" charset="-120"/>
              <a:cs typeface="Courier New" pitchFamily="49" charset="0"/>
            </a:endParaRPr>
          </a:p>
          <a:p>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&lt;= N ; </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for</a:t>
            </a:r>
            <a:r>
              <a:rPr lang="en-US" altLang="zh-TW" sz="1600" dirty="0" smtClean="0">
                <a:latin typeface="Courier New" pitchFamily="49" charset="0"/>
                <a:ea typeface="微軟正黑體" pitchFamily="34" charset="-120"/>
                <a:cs typeface="Courier New" pitchFamily="49" charset="0"/>
              </a:rPr>
              <a:t> ( j = 0 ; j &lt;= W ; j++ ){</a:t>
            </a: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1][j];</a:t>
            </a:r>
            <a:r>
              <a:rPr lang="zh-TW" altLang="en-US" sz="1600" dirty="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預設不放</a:t>
            </a:r>
            <a:endParaRPr lang="en-US" altLang="zh-TW" sz="1600" dirty="0" smtClean="0">
              <a:solidFill>
                <a:srgbClr val="009900"/>
              </a:solidFill>
              <a:latin typeface="Courier New" pitchFamily="49" charset="0"/>
              <a:ea typeface="微軟正黑體" pitchFamily="34" charset="-120"/>
              <a:cs typeface="Courier New" pitchFamily="49" charset="0"/>
            </a:endParaRPr>
          </a:p>
          <a:p>
            <a:endParaRPr lang="en-US" altLang="zh-TW" sz="1600" dirty="0" smtClean="0">
              <a:latin typeface="Courier New" pitchFamily="49" charset="0"/>
              <a:ea typeface="微軟正黑體" pitchFamily="34" charset="-120"/>
              <a:cs typeface="Courier New" pitchFamily="49" charset="0"/>
            </a:endParaRPr>
          </a:p>
          <a:p>
            <a:r>
              <a:rPr lang="en-US" altLang="zh-TW" sz="1600" dirty="0" smtClean="0">
                <a:latin typeface="Courier New" pitchFamily="49" charset="0"/>
                <a:ea typeface="微軟正黑體" pitchFamily="34" charset="-120"/>
                <a:cs typeface="Courier New" pitchFamily="49" charset="0"/>
              </a:rPr>
              <a:t>        </a:t>
            </a:r>
            <a:r>
              <a:rPr lang="en-US" altLang="zh-TW" sz="1600" b="1" dirty="0" smtClean="0">
                <a:latin typeface="Courier New" pitchFamily="49" charset="0"/>
                <a:ea typeface="微軟正黑體" pitchFamily="34" charset="-120"/>
                <a:cs typeface="Courier New" pitchFamily="49" charset="0"/>
              </a:rPr>
              <a:t>if</a:t>
            </a:r>
            <a:r>
              <a:rPr lang="en-US" altLang="zh-TW" sz="1600" dirty="0" smtClean="0">
                <a:latin typeface="Courier New" pitchFamily="49" charset="0"/>
                <a:ea typeface="微軟正黑體" pitchFamily="34" charset="-120"/>
                <a:cs typeface="Courier New" pitchFamily="49" charset="0"/>
              </a:rPr>
              <a:t> ( ( j – w[</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a:t>
            </a:r>
            <a:r>
              <a:rPr lang="en-US" altLang="zh-TW" sz="1600" dirty="0" smtClean="0">
                <a:latin typeface="Courier New" pitchFamily="49" charset="0"/>
                <a:ea typeface="微軟正黑體" pitchFamily="34" charset="-120"/>
                <a:cs typeface="Courier New" pitchFamily="49" charset="0"/>
              </a:rPr>
              <a:t>&gt;= </a:t>
            </a:r>
            <a:r>
              <a:rPr lang="en-US" altLang="zh-TW" sz="1600" dirty="0" smtClean="0">
                <a:latin typeface="Courier New" pitchFamily="49" charset="0"/>
                <a:ea typeface="微軟正黑體" pitchFamily="34" charset="-120"/>
                <a:cs typeface="Courier New" pitchFamily="49" charset="0"/>
              </a:rPr>
              <a:t>0 &amp;&amp;</a:t>
            </a:r>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a:t>
            </a:r>
            <a:r>
              <a:rPr lang="zh-TW" altLang="en-US" sz="1600" dirty="0" smtClean="0">
                <a:solidFill>
                  <a:srgbClr val="009900"/>
                </a:solidFill>
                <a:latin typeface="Courier New" pitchFamily="49" charset="0"/>
                <a:ea typeface="微軟正黑體" pitchFamily="34" charset="-120"/>
                <a:cs typeface="Courier New" pitchFamily="49" charset="0"/>
              </a:rPr>
              <a:t>如果放得下</a:t>
            </a:r>
            <a:r>
              <a:rPr lang="en-US" altLang="zh-TW" sz="1600" dirty="0" smtClean="0">
                <a:latin typeface="Courier New" pitchFamily="49" charset="0"/>
                <a:ea typeface="微軟正黑體" pitchFamily="34" charset="-120"/>
                <a:cs typeface="Courier New" pitchFamily="49" charset="0"/>
              </a:rPr>
              <a:t/>
            </a:r>
            <a:br>
              <a:rPr lang="en-US" altLang="zh-TW" sz="1600" dirty="0" smtClean="0">
                <a:latin typeface="Courier New" pitchFamily="49" charset="0"/>
                <a:ea typeface="微軟正黑體" pitchFamily="34" charset="-120"/>
                <a:cs typeface="Courier New" pitchFamily="49" charset="0"/>
              </a:rPr>
            </a:b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solidFill>
                  <a:srgbClr val="FF0000"/>
                </a:solidFill>
                <a:latin typeface="Courier New" pitchFamily="49" charset="0"/>
                <a:ea typeface="微軟正黑體" pitchFamily="34" charset="-120"/>
                <a:cs typeface="Courier New" pitchFamily="49" charset="0"/>
              </a:rPr>
              <a:t>i</a:t>
            </a:r>
            <a:r>
              <a:rPr lang="en-US" altLang="zh-TW" sz="1600" dirty="0" smtClean="0">
                <a:solidFill>
                  <a:srgbClr val="FF0000"/>
                </a:solidFill>
                <a:latin typeface="Courier New" pitchFamily="49" charset="0"/>
                <a:ea typeface="微軟正黑體" pitchFamily="34" charset="-120"/>
                <a:cs typeface="Courier New" pitchFamily="49" charset="0"/>
              </a:rPr>
              <a:t> - 1</a:t>
            </a:r>
            <a:r>
              <a:rPr lang="en-US" altLang="zh-TW" sz="1600" dirty="0" smtClean="0">
                <a:latin typeface="Courier New" pitchFamily="49" charset="0"/>
                <a:ea typeface="微軟正黑體" pitchFamily="34" charset="-120"/>
                <a:cs typeface="Courier New" pitchFamily="49" charset="0"/>
              </a:rPr>
              <a:t>][j – w[</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 v[</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&gt;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a:t>
            </a:r>
            <a:r>
              <a:rPr lang="zh-TW" altLang="en-US" sz="1600" dirty="0" smtClean="0">
                <a:latin typeface="Courier New" pitchFamily="49" charset="0"/>
                <a:ea typeface="微軟正黑體" pitchFamily="34" charset="-120"/>
                <a:cs typeface="Courier New" pitchFamily="49" charset="0"/>
              </a:rPr>
              <a:t>  </a:t>
            </a:r>
            <a:endParaRPr lang="en-US" altLang="zh-TW" sz="1600" dirty="0" smtClean="0">
              <a:latin typeface="Courier New" pitchFamily="49" charset="0"/>
              <a:ea typeface="微軟正黑體" pitchFamily="34" charset="-120"/>
              <a:cs typeface="Courier New" pitchFamily="49" charset="0"/>
            </a:endParaRPr>
          </a:p>
          <a:p>
            <a:r>
              <a:rPr lang="zh-TW" altLang="en-US" sz="1600" dirty="0" smtClean="0">
                <a:latin typeface="Courier New" pitchFamily="49" charset="0"/>
                <a:ea typeface="微軟正黑體" pitchFamily="34" charset="-120"/>
                <a:cs typeface="Courier New" pitchFamily="49" charset="0"/>
              </a:rPr>
              <a:t>              </a:t>
            </a:r>
            <a:r>
              <a:rPr lang="en-US" altLang="zh-TW" sz="1600" dirty="0">
                <a:solidFill>
                  <a:srgbClr val="009900"/>
                </a:solidFill>
                <a:latin typeface="Courier New" pitchFamily="49" charset="0"/>
                <a:ea typeface="微軟正黑體" pitchFamily="34" charset="-120"/>
                <a:cs typeface="Courier New" pitchFamily="49" charset="0"/>
              </a:rPr>
              <a:t>//</a:t>
            </a:r>
            <a:r>
              <a:rPr lang="zh-TW" altLang="en-US" sz="1600" dirty="0">
                <a:solidFill>
                  <a:srgbClr val="009900"/>
                </a:solidFill>
                <a:latin typeface="Courier New" pitchFamily="49" charset="0"/>
                <a:ea typeface="微軟正黑體" pitchFamily="34" charset="-120"/>
                <a:cs typeface="Courier New" pitchFamily="49" charset="0"/>
              </a:rPr>
              <a:t> </a:t>
            </a:r>
            <a:r>
              <a:rPr lang="zh-TW" altLang="en-US" sz="1600" dirty="0" smtClean="0">
                <a:solidFill>
                  <a:srgbClr val="009900"/>
                </a:solidFill>
                <a:latin typeface="Courier New" pitchFamily="49" charset="0"/>
                <a:ea typeface="微軟正黑體" pitchFamily="34" charset="-120"/>
                <a:cs typeface="Courier New" pitchFamily="49" charset="0"/>
              </a:rPr>
              <a:t>且價值較高的話，就放</a:t>
            </a:r>
            <a:endParaRPr lang="en-US" altLang="zh-TW" sz="1600" dirty="0" smtClean="0">
              <a:solidFill>
                <a:srgbClr val="009900"/>
              </a:solidFill>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DP[</a:t>
            </a:r>
            <a:r>
              <a:rPr lang="en-US" altLang="zh-TW" sz="1600" dirty="0" err="1" smtClean="0">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][j] = DP[</a:t>
            </a:r>
            <a:r>
              <a:rPr lang="en-US" altLang="zh-TW" sz="1600" dirty="0" err="1" smtClean="0">
                <a:solidFill>
                  <a:srgbClr val="FF0000"/>
                </a:solidFill>
                <a:latin typeface="Courier New" pitchFamily="49" charset="0"/>
                <a:ea typeface="微軟正黑體" pitchFamily="34" charset="-120"/>
                <a:cs typeface="Courier New" pitchFamily="49" charset="0"/>
              </a:rPr>
              <a:t>i</a:t>
            </a:r>
            <a:r>
              <a:rPr lang="en-US" altLang="zh-TW" sz="1600" dirty="0" smtClean="0">
                <a:solidFill>
                  <a:srgbClr val="FF0000"/>
                </a:solidFill>
                <a:latin typeface="Courier New" pitchFamily="49" charset="0"/>
                <a:ea typeface="微軟正黑體" pitchFamily="34" charset="-120"/>
                <a:cs typeface="Courier New" pitchFamily="49" charset="0"/>
              </a:rPr>
              <a:t> - 1</a:t>
            </a:r>
            <a:r>
              <a:rPr lang="en-US" altLang="zh-TW" sz="1600" dirty="0" smtClean="0">
                <a:latin typeface="Courier New" pitchFamily="49" charset="0"/>
                <a:ea typeface="微軟正黑體" pitchFamily="34" charset="-120"/>
                <a:cs typeface="Courier New" pitchFamily="49" charset="0"/>
              </a:rPr>
              <a:t>][</a:t>
            </a:r>
            <a:r>
              <a:rPr lang="en-US" altLang="zh-TW" sz="1600" dirty="0">
                <a:latin typeface="Courier New" pitchFamily="49" charset="0"/>
                <a:ea typeface="微軟正黑體" pitchFamily="34" charset="-120"/>
                <a:cs typeface="Courier New" pitchFamily="49" charset="0"/>
              </a:rPr>
              <a:t>j – w[</a:t>
            </a:r>
            <a:r>
              <a:rPr lang="en-US" altLang="zh-TW" sz="1600" dirty="0" err="1">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 </a:t>
            </a:r>
            <a:r>
              <a:rPr lang="en-US" altLang="zh-TW" sz="1600" dirty="0">
                <a:latin typeface="Courier New" pitchFamily="49" charset="0"/>
                <a:ea typeface="微軟正黑體" pitchFamily="34" charset="-120"/>
                <a:cs typeface="Courier New" pitchFamily="49" charset="0"/>
              </a:rPr>
              <a:t>+ v[</a:t>
            </a:r>
            <a:r>
              <a:rPr lang="en-US" altLang="zh-TW" sz="1600" dirty="0" err="1">
                <a:latin typeface="Courier New" pitchFamily="49" charset="0"/>
                <a:ea typeface="微軟正黑體" pitchFamily="34" charset="-120"/>
                <a:cs typeface="Courier New" pitchFamily="49" charset="0"/>
              </a:rPr>
              <a:t>i</a:t>
            </a:r>
            <a:r>
              <a:rPr lang="en-US" altLang="zh-TW" sz="1600" dirty="0" smtClean="0">
                <a:latin typeface="Courier New" pitchFamily="49" charset="0"/>
                <a:ea typeface="微軟正黑體" pitchFamily="34" charset="-120"/>
                <a:cs typeface="Courier New" pitchFamily="49" charset="0"/>
              </a:rPr>
              <a:t>];</a:t>
            </a:r>
          </a:p>
          <a:p>
            <a:r>
              <a:rPr lang="en-US" altLang="zh-TW" sz="1600" dirty="0" smtClean="0">
                <a:latin typeface="Courier New" pitchFamily="49" charset="0"/>
                <a:ea typeface="微軟正黑體" pitchFamily="34" charset="-120"/>
                <a:cs typeface="Courier New" pitchFamily="49" charset="0"/>
              </a:rPr>
              <a:t>        }</a:t>
            </a:r>
            <a:endParaRPr lang="en-US" altLang="zh-TW" sz="1600" b="1" dirty="0" smtClean="0">
              <a:latin typeface="Courier New" pitchFamily="49" charset="0"/>
              <a:ea typeface="微軟正黑體" pitchFamily="34" charset="-120"/>
              <a:cs typeface="Courier New" pitchFamily="49" charset="0"/>
            </a:endParaRPr>
          </a:p>
          <a:p>
            <a:r>
              <a:rPr lang="en-US" altLang="zh-TW" sz="1600" dirty="0">
                <a:latin typeface="Courier New" pitchFamily="49" charset="0"/>
                <a:ea typeface="微軟正黑體" pitchFamily="34" charset="-120"/>
                <a:cs typeface="Courier New" pitchFamily="49" charset="0"/>
              </a:rPr>
              <a:t>	</a:t>
            </a:r>
            <a:r>
              <a:rPr lang="en-US" altLang="zh-TW" sz="1600" dirty="0" smtClean="0">
                <a:latin typeface="Courier New" pitchFamily="49" charset="0"/>
                <a:ea typeface="微軟正黑體" pitchFamily="34" charset="-120"/>
                <a:cs typeface="Courier New" pitchFamily="49" charset="0"/>
              </a:rPr>
              <a:t> </a:t>
            </a:r>
          </a:p>
          <a:p>
            <a:r>
              <a:rPr lang="en-US" altLang="zh-TW" sz="1600" dirty="0" smtClean="0">
                <a:latin typeface="Courier New" pitchFamily="49" charset="0"/>
                <a:ea typeface="微軟正黑體" pitchFamily="34" charset="-120"/>
                <a:cs typeface="Courier New" pitchFamily="49" charset="0"/>
              </a:rPr>
              <a:t>    }</a:t>
            </a:r>
            <a:endParaRPr lang="en-US" altLang="zh-TW" sz="1600" dirty="0">
              <a:latin typeface="Courier New" pitchFamily="49" charset="0"/>
              <a:ea typeface="微軟正黑體" pitchFamily="34" charset="-120"/>
              <a:cs typeface="Courier New" pitchFamily="49" charset="0"/>
            </a:endParaRPr>
          </a:p>
          <a:p>
            <a:r>
              <a:rPr lang="en-US" altLang="zh-TW" sz="1600" dirty="0" smtClean="0">
                <a:latin typeface="Courier New" pitchFamily="49" charset="0"/>
                <a:ea typeface="微軟正黑體" pitchFamily="34" charset="-120"/>
                <a:cs typeface="Courier New" pitchFamily="49" charset="0"/>
              </a:rPr>
              <a:t>}</a:t>
            </a:r>
            <a:endParaRPr lang="en-US" altLang="zh-TW" sz="1600" dirty="0">
              <a:latin typeface="Courier New" pitchFamily="49" charset="0"/>
              <a:ea typeface="微軟正黑體" pitchFamily="34" charset="-120"/>
              <a:cs typeface="Courier New" pitchFamily="49" charset="0"/>
            </a:endParaRPr>
          </a:p>
          <a:p>
            <a:endParaRPr lang="zh-TW" altLang="en-US" sz="1600" dirty="0">
              <a:latin typeface="Courier New" pitchFamily="49" charset="0"/>
              <a:ea typeface="微軟正黑體" pitchFamily="34" charset="-12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筆跡 1"/>
              <p14:cNvContentPartPr/>
              <p14:nvPr/>
            </p14:nvContentPartPr>
            <p14:xfrm>
              <a:off x="3568320" y="4844520"/>
              <a:ext cx="2059200" cy="510120"/>
            </p14:xfrm>
          </p:contentPart>
        </mc:Choice>
        <mc:Fallback xmlns="">
          <p:pic>
            <p:nvPicPr>
              <p:cNvPr id="2" name="筆跡 1"/>
              <p:cNvPicPr/>
              <p:nvPr/>
            </p:nvPicPr>
            <p:blipFill>
              <a:blip r:embed="rId3"/>
              <a:stretch>
                <a:fillRect/>
              </a:stretch>
            </p:blipFill>
            <p:spPr>
              <a:xfrm>
                <a:off x="2286720" y="1918800"/>
                <a:ext cx="3354840" cy="3450240"/>
              </a:xfrm>
              <a:prstGeom prst="rect">
                <a:avLst/>
              </a:prstGeom>
            </p:spPr>
          </p:pic>
        </mc:Fallback>
      </mc:AlternateContent>
    </p:spTree>
    <p:extLst>
      <p:ext uri="{BB962C8B-B14F-4D97-AF65-F5344CB8AC3E}">
        <p14:creationId xmlns:p14="http://schemas.microsoft.com/office/powerpoint/2010/main" val="2599351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還有一些其他的</a:t>
            </a:r>
            <a:r>
              <a:rPr lang="en-US" altLang="zh-TW" dirty="0" smtClean="0"/>
              <a:t>DP…</a:t>
            </a:r>
            <a:endParaRPr lang="zh-TW" altLang="en-US" dirty="0"/>
          </a:p>
        </p:txBody>
      </p:sp>
      <p:sp>
        <p:nvSpPr>
          <p:cNvPr id="3" name="內容版面配置區 2"/>
          <p:cNvSpPr>
            <a:spLocks noGrp="1"/>
          </p:cNvSpPr>
          <p:nvPr>
            <p:ph idx="1"/>
          </p:nvPr>
        </p:nvSpPr>
        <p:spPr/>
        <p:txBody>
          <a:bodyPr/>
          <a:lstStyle/>
          <a:p>
            <a:pPr algn="ctr"/>
            <a:r>
              <a:rPr lang="zh-TW" altLang="en-US" dirty="0"/>
              <a:t>矩陣</a:t>
            </a:r>
            <a:r>
              <a:rPr lang="zh-TW" altLang="en-US" dirty="0" smtClean="0"/>
              <a:t>乘法</a:t>
            </a:r>
            <a:endParaRPr lang="en-US" altLang="zh-TW" dirty="0" smtClean="0"/>
          </a:p>
          <a:p>
            <a:pPr algn="ctr"/>
            <a:r>
              <a:rPr lang="zh-TW" altLang="en-US" dirty="0"/>
              <a:t>找</a:t>
            </a:r>
            <a:r>
              <a:rPr lang="zh-TW" altLang="en-US" dirty="0" smtClean="0"/>
              <a:t>零錢</a:t>
            </a:r>
            <a:endParaRPr lang="en-US" altLang="zh-TW" dirty="0" smtClean="0"/>
          </a:p>
          <a:p>
            <a:pPr algn="ctr"/>
            <a:r>
              <a:rPr lang="zh-TW" altLang="en-US" dirty="0" smtClean="0"/>
              <a:t>兔子跳鈴鐺</a:t>
            </a:r>
            <a:endParaRPr lang="en-US" altLang="zh-TW" dirty="0" smtClean="0"/>
          </a:p>
          <a:p>
            <a:pPr algn="ctr"/>
            <a:r>
              <a:rPr lang="zh-TW" altLang="en-US" dirty="0" smtClean="0"/>
              <a:t>還有那種是在圖上做的</a:t>
            </a:r>
            <a:r>
              <a:rPr lang="en-US" altLang="zh-TW" dirty="0" smtClean="0"/>
              <a:t>DP</a:t>
            </a:r>
          </a:p>
          <a:p>
            <a:pPr algn="ctr"/>
            <a:r>
              <a:rPr lang="zh-TW" altLang="en-US" dirty="0"/>
              <a:t>必須要用拓樸</a:t>
            </a:r>
            <a:r>
              <a:rPr lang="zh-TW" altLang="en-US" dirty="0" smtClean="0"/>
              <a:t>排序的順序來做的</a:t>
            </a:r>
            <a:r>
              <a:rPr lang="en-US" altLang="zh-TW" dirty="0" smtClean="0"/>
              <a:t>DP</a:t>
            </a:r>
          </a:p>
          <a:p>
            <a:pPr algn="ctr"/>
            <a:r>
              <a:rPr lang="zh-TW" altLang="en-US" dirty="0" smtClean="0"/>
              <a:t>哩哩叩叩</a:t>
            </a:r>
            <a:r>
              <a:rPr lang="en-US" altLang="zh-TW" dirty="0" smtClean="0"/>
              <a:t>….</a:t>
            </a:r>
            <a:br>
              <a:rPr lang="en-US" altLang="zh-TW" dirty="0" smtClean="0"/>
            </a:br>
            <a:r>
              <a:rPr lang="zh-TW" altLang="en-US" dirty="0" smtClean="0"/>
              <a:t>總之多到無法列舉！</a:t>
            </a:r>
            <a:endParaRPr lang="zh-TW" altLang="en-US" dirty="0"/>
          </a:p>
        </p:txBody>
      </p:sp>
    </p:spTree>
    <p:extLst>
      <p:ext uri="{BB962C8B-B14F-4D97-AF65-F5344CB8AC3E}">
        <p14:creationId xmlns:p14="http://schemas.microsoft.com/office/powerpoint/2010/main" val="25233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總之遇到像</a:t>
            </a:r>
            <a:r>
              <a:rPr lang="en-US" altLang="zh-TW" dirty="0" smtClean="0"/>
              <a:t>DP</a:t>
            </a:r>
            <a:r>
              <a:rPr lang="zh-TW" altLang="en-US" dirty="0" smtClean="0"/>
              <a:t>的題目時</a:t>
            </a:r>
            <a:endParaRPr lang="zh-TW" altLang="en-US" dirty="0"/>
          </a:p>
        </p:txBody>
      </p:sp>
      <p:sp>
        <p:nvSpPr>
          <p:cNvPr id="3" name="內容版面配置區 2"/>
          <p:cNvSpPr>
            <a:spLocks noGrp="1"/>
          </p:cNvSpPr>
          <p:nvPr>
            <p:ph idx="1"/>
          </p:nvPr>
        </p:nvSpPr>
        <p:spPr/>
        <p:txBody>
          <a:bodyPr/>
          <a:lstStyle/>
          <a:p>
            <a:r>
              <a:rPr lang="zh-TW" altLang="en-US" dirty="0" smtClean="0"/>
              <a:t>先看看是不是經典的</a:t>
            </a:r>
            <a:r>
              <a:rPr lang="en-US" altLang="zh-TW" dirty="0" smtClean="0"/>
              <a:t>DP</a:t>
            </a:r>
            <a:r>
              <a:rPr lang="zh-TW" altLang="en-US" dirty="0" smtClean="0"/>
              <a:t>題</a:t>
            </a:r>
            <a:endParaRPr lang="en-US" altLang="zh-TW" dirty="0"/>
          </a:p>
          <a:p>
            <a:r>
              <a:rPr lang="zh-TW" altLang="en-US" dirty="0" smtClean="0"/>
              <a:t>不是的話就開始試著「定義狀態」</a:t>
            </a:r>
            <a:endParaRPr lang="en-US" altLang="zh-TW" dirty="0" smtClean="0"/>
          </a:p>
          <a:p>
            <a:pPr lvl="1"/>
            <a:r>
              <a:rPr lang="zh-TW" altLang="en-US" dirty="0" smtClean="0">
                <a:solidFill>
                  <a:srgbClr val="009900"/>
                </a:solidFill>
                <a:sym typeface="Wingdings" pitchFamily="2" charset="2"/>
              </a:rPr>
              <a:t>要怎麼樣定才能把各種情況都考慮到且不重疊</a:t>
            </a:r>
            <a:endParaRPr lang="en-US" altLang="zh-TW" dirty="0" smtClean="0">
              <a:solidFill>
                <a:srgbClr val="009900"/>
              </a:solidFill>
              <a:sym typeface="Wingdings" pitchFamily="2" charset="2"/>
            </a:endParaRPr>
          </a:p>
          <a:p>
            <a:r>
              <a:rPr lang="zh-TW" altLang="en-US" dirty="0" smtClean="0"/>
              <a:t>決定最佳子結構</a:t>
            </a:r>
            <a:endParaRPr lang="en-US" altLang="zh-TW" dirty="0" smtClean="0"/>
          </a:p>
          <a:p>
            <a:pPr lvl="1"/>
            <a:r>
              <a:rPr lang="zh-TW" altLang="en-US" dirty="0">
                <a:solidFill>
                  <a:srgbClr val="009900"/>
                </a:solidFill>
                <a:sym typeface="Wingdings" pitchFamily="2" charset="2"/>
              </a:rPr>
              <a:t>判斷對於一個狀態來講他需要先知道那些狀態的最佳值才能夠決定他的最佳值</a:t>
            </a:r>
            <a:endParaRPr lang="en-US" altLang="zh-TW" dirty="0">
              <a:solidFill>
                <a:srgbClr val="009900"/>
              </a:solidFill>
              <a:sym typeface="Wingdings" pitchFamily="2" charset="2"/>
            </a:endParaRPr>
          </a:p>
          <a:p>
            <a:r>
              <a:rPr lang="zh-TW" altLang="en-US" dirty="0" smtClean="0"/>
              <a:t>精準地寫下遞迴關係</a:t>
            </a:r>
            <a:endParaRPr lang="en-US" altLang="zh-TW" dirty="0" smtClean="0"/>
          </a:p>
          <a:p>
            <a:pPr lvl="1"/>
            <a:r>
              <a:rPr lang="zh-TW" altLang="en-US" dirty="0">
                <a:solidFill>
                  <a:srgbClr val="009900"/>
                </a:solidFill>
              </a:rPr>
              <a:t>也要確定邊界值</a:t>
            </a:r>
          </a:p>
        </p:txBody>
      </p:sp>
    </p:spTree>
    <p:extLst>
      <p:ext uri="{BB962C8B-B14F-4D97-AF65-F5344CB8AC3E}">
        <p14:creationId xmlns:p14="http://schemas.microsoft.com/office/powerpoint/2010/main" val="34067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41784" y="836712"/>
            <a:ext cx="7772400" cy="1470025"/>
          </a:xfrm>
        </p:spPr>
        <p:txBody>
          <a:bodyPr/>
          <a:lstStyle/>
          <a:p>
            <a:r>
              <a:rPr lang="zh-TW" altLang="en-US" dirty="0" smtClean="0"/>
              <a:t>希望</a:t>
            </a:r>
            <a:r>
              <a:rPr lang="en-US" altLang="zh-TW" dirty="0" smtClean="0"/>
              <a:t>DP</a:t>
            </a:r>
            <a:r>
              <a:rPr lang="zh-TW" altLang="en-US" dirty="0" smtClean="0"/>
              <a:t>之神能對你微笑囉</a:t>
            </a:r>
            <a:endParaRPr lang="zh-TW" altLang="en-US" dirty="0"/>
          </a:p>
        </p:txBody>
      </p:sp>
      <p:pic>
        <p:nvPicPr>
          <p:cNvPr id="2050" name="Picture 2" descr="http://4.bp.blogspot.com/-HTdhySuNrF0/T-rQWxDWujI/AAAAAAAACkQ/eOJdK-o2WlM/s1600/12172_22_500_Smile-It-Looks-Good-On-Yo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20888"/>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41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題目敘述</a:t>
            </a:r>
            <a:endParaRPr lang="zh-TW" altLang="en-US" dirty="0"/>
          </a:p>
        </p:txBody>
      </p:sp>
      <p:sp>
        <p:nvSpPr>
          <p:cNvPr id="3" name="內容版面配置區 2"/>
          <p:cNvSpPr>
            <a:spLocks noGrp="1"/>
          </p:cNvSpPr>
          <p:nvPr>
            <p:ph idx="1"/>
          </p:nvPr>
        </p:nvSpPr>
        <p:spPr/>
        <p:txBody>
          <a:bodyPr/>
          <a:lstStyle/>
          <a:p>
            <a:pPr marL="0" indent="0">
              <a:buNone/>
            </a:pPr>
            <a:r>
              <a:rPr lang="zh-TW" altLang="en-US" dirty="0" smtClean="0"/>
              <a:t>給你幾種磁磚</a:t>
            </a:r>
            <a:r>
              <a:rPr lang="en-US" altLang="zh-TW" dirty="0" smtClean="0"/>
              <a:t>(</a:t>
            </a:r>
            <a:r>
              <a:rPr lang="zh-TW" altLang="en-US" dirty="0" smtClean="0"/>
              <a:t>或是給你一種</a:t>
            </a:r>
            <a:r>
              <a:rPr lang="en-US" altLang="zh-TW" dirty="0" smtClean="0"/>
              <a:t>m*n)</a:t>
            </a:r>
            <a:r>
              <a:rPr lang="zh-TW" altLang="en-US" dirty="0" smtClean="0"/>
              <a:t>的磁磚，然後請你用它拼成</a:t>
            </a:r>
            <a:r>
              <a:rPr lang="en-US" altLang="zh-TW" dirty="0" smtClean="0"/>
              <a:t>w*h</a:t>
            </a:r>
            <a:r>
              <a:rPr lang="zh-TW" altLang="en-US" dirty="0" smtClean="0"/>
              <a:t>這麼大塊的地板。並問你總共有幾種拼法。</a:t>
            </a:r>
            <a:endParaRPr lang="zh-TW" altLang="en-US" dirty="0"/>
          </a:p>
        </p:txBody>
      </p:sp>
      <p:pic>
        <p:nvPicPr>
          <p:cNvPr id="4" name="Picture 2" descr="http://uva.onlinejudge.org/external/9/p9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33056"/>
            <a:ext cx="2969121" cy="239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9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ACM</a:t>
            </a:r>
            <a:r>
              <a:rPr lang="zh-TW" altLang="en-US" dirty="0" smtClean="0"/>
              <a:t> </a:t>
            </a:r>
            <a:r>
              <a:rPr lang="en-US" altLang="zh-TW" dirty="0" smtClean="0"/>
              <a:t>#900</a:t>
            </a:r>
            <a:endParaRPr lang="zh-TW" altLang="en-US" dirty="0"/>
          </a:p>
        </p:txBody>
      </p:sp>
      <p:sp>
        <p:nvSpPr>
          <p:cNvPr id="3" name="內容版面配置區 2"/>
          <p:cNvSpPr>
            <a:spLocks noGrp="1"/>
          </p:cNvSpPr>
          <p:nvPr>
            <p:ph idx="1"/>
          </p:nvPr>
        </p:nvSpPr>
        <p:spPr>
          <a:xfrm>
            <a:off x="467544" y="1268760"/>
            <a:ext cx="8229600" cy="4525963"/>
          </a:xfrm>
        </p:spPr>
        <p:txBody>
          <a:bodyPr>
            <a:normAutofit/>
          </a:bodyPr>
          <a:lstStyle/>
          <a:p>
            <a:pPr marL="0" indent="0">
              <a:buNone/>
            </a:pPr>
            <a:r>
              <a:rPr lang="zh-TW" altLang="en-US" sz="2800" dirty="0" smtClean="0"/>
              <a:t>給你一個</a:t>
            </a:r>
            <a:r>
              <a:rPr lang="en-US" altLang="zh-TW" sz="2800" dirty="0" smtClean="0"/>
              <a:t>1x2</a:t>
            </a:r>
            <a:r>
              <a:rPr lang="zh-TW" altLang="en-US" sz="2800" dirty="0" smtClean="0"/>
              <a:t>的磁磚，你可以橫的放或直的放，</a:t>
            </a:r>
            <a:endParaRPr lang="en-US" altLang="zh-TW" sz="2800" dirty="0" smtClean="0"/>
          </a:p>
          <a:p>
            <a:pPr marL="0" indent="0">
              <a:buNone/>
            </a:pPr>
            <a:r>
              <a:rPr lang="zh-TW" altLang="en-US" sz="2800" dirty="0" smtClean="0"/>
              <a:t>要請你拚出</a:t>
            </a:r>
            <a:r>
              <a:rPr lang="en-US" altLang="zh-TW" sz="2800" dirty="0" smtClean="0"/>
              <a:t>2xN</a:t>
            </a:r>
            <a:r>
              <a:rPr lang="zh-TW" altLang="en-US" sz="2800" dirty="0" smtClean="0"/>
              <a:t>大小的地板。並問你有幾種拼法。</a:t>
            </a:r>
            <a:endParaRPr lang="zh-TW" altLang="en-US" sz="2800" dirty="0"/>
          </a:p>
        </p:txBody>
      </p:sp>
      <p:sp>
        <p:nvSpPr>
          <p:cNvPr id="4" name="文字方塊 3"/>
          <p:cNvSpPr txBox="1"/>
          <p:nvPr/>
        </p:nvSpPr>
        <p:spPr>
          <a:xfrm>
            <a:off x="539551" y="2360745"/>
            <a:ext cx="6500497" cy="4154984"/>
          </a:xfrm>
          <a:prstGeom prst="rect">
            <a:avLst/>
          </a:prstGeom>
          <a:noFill/>
        </p:spPr>
        <p:txBody>
          <a:bodyPr wrap="none" rtlCol="0">
            <a:spAutoFit/>
          </a:bodyPr>
          <a:lstStyle/>
          <a:p>
            <a:r>
              <a:rPr lang="zh-TW" altLang="en-US" sz="2400" b="1" dirty="0" smtClean="0">
                <a:latin typeface="微軟正黑體" pitchFamily="34" charset="-120"/>
                <a:ea typeface="微軟正黑體" pitchFamily="34" charset="-120"/>
              </a:rPr>
              <a:t>計數分析：</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有沒有辦法把磁磚拼成</a:t>
            </a:r>
            <a:r>
              <a:rPr lang="en-US" altLang="zh-TW" sz="2400" dirty="0" smtClean="0">
                <a:latin typeface="微軟正黑體" pitchFamily="34" charset="-120"/>
                <a:ea typeface="微軟正黑體" pitchFamily="34" charset="-120"/>
              </a:rPr>
              <a:t>2xM</a:t>
            </a:r>
            <a:r>
              <a:rPr lang="zh-TW" altLang="en-US" sz="2400" dirty="0" smtClean="0">
                <a:latin typeface="微軟正黑體" pitchFamily="34" charset="-120"/>
                <a:ea typeface="微軟正黑體" pitchFamily="34" charset="-120"/>
              </a:rPr>
              <a:t>的一大塊？</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又，這樣有幾種拼法呢？</a:t>
            </a:r>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最佳子結構：</a:t>
            </a:r>
            <a:endParaRPr lang="en-US" altLang="zh-TW" sz="2400" b="1"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對於所有可能的</a:t>
            </a:r>
            <a:r>
              <a:rPr lang="en-US" altLang="zh-TW" sz="2400" dirty="0" smtClean="0">
                <a:latin typeface="微軟正黑體" pitchFamily="34" charset="-120"/>
                <a:ea typeface="微軟正黑體" pitchFamily="34" charset="-120"/>
              </a:rPr>
              <a:t>M</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我需要知道</a:t>
            </a:r>
            <a:r>
              <a:rPr lang="en-US" altLang="zh-TW" sz="2400" dirty="0" smtClean="0">
                <a:latin typeface="微軟正黑體" pitchFamily="34" charset="-120"/>
                <a:ea typeface="微軟正黑體" pitchFamily="34" charset="-120"/>
              </a:rPr>
              <a:t>2x(N-M)</a:t>
            </a:r>
            <a:r>
              <a:rPr lang="zh-TW" altLang="en-US" sz="2400" dirty="0" smtClean="0">
                <a:latin typeface="微軟正黑體" pitchFamily="34" charset="-120"/>
                <a:ea typeface="微軟正黑體" pitchFamily="34" charset="-120"/>
              </a:rPr>
              <a:t>有幾種拼法。</a:t>
            </a:r>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遞迴</a:t>
            </a:r>
            <a:r>
              <a:rPr lang="zh-TW" altLang="en-US" sz="2400" b="1" dirty="0" smtClean="0">
                <a:latin typeface="微軟正黑體" pitchFamily="34" charset="-120"/>
                <a:ea typeface="微軟正黑體" pitchFamily="34" charset="-120"/>
              </a:rPr>
              <a:t>關係：</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F(0) = 1, F(1) = 1, F(2) = 2;</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F(n) = F(n – 1) + F(n – 2);                        </a:t>
            </a:r>
            <a:endParaRPr lang="zh-TW" altLang="en-US" sz="2400" dirty="0">
              <a:latin typeface="微軟正黑體" pitchFamily="34" charset="-120"/>
              <a:ea typeface="微軟正黑體" pitchFamily="34" charset="-120"/>
            </a:endParaRPr>
          </a:p>
        </p:txBody>
      </p:sp>
      <p:grpSp>
        <p:nvGrpSpPr>
          <p:cNvPr id="7" name="群組 6"/>
          <p:cNvGrpSpPr/>
          <p:nvPr/>
        </p:nvGrpSpPr>
        <p:grpSpPr>
          <a:xfrm>
            <a:off x="6969515" y="2924944"/>
            <a:ext cx="1449801" cy="634094"/>
            <a:chOff x="6020790" y="5600451"/>
            <a:chExt cx="1449801" cy="634094"/>
          </a:xfrm>
        </p:grpSpPr>
        <p:pic>
          <p:nvPicPr>
            <p:cNvPr id="5" name="Picture 2" descr="http://uva.onlinejudge.org/external/9/p900.gif"/>
            <p:cNvPicPr>
              <a:picLocks noChangeAspect="1" noChangeArrowheads="1"/>
            </p:cNvPicPr>
            <p:nvPr/>
          </p:nvPicPr>
          <p:blipFill rotWithShape="1">
            <a:blip r:embed="rId2">
              <a:extLst>
                <a:ext uri="{28A0092B-C50C-407E-A947-70E740481C1C}">
                  <a14:useLocalDpi xmlns:a14="http://schemas.microsoft.com/office/drawing/2010/main" val="0"/>
                </a:ext>
              </a:extLst>
            </a:blip>
            <a:srcRect l="5142" r="46029" b="76070"/>
            <a:stretch/>
          </p:blipFill>
          <p:spPr bwMode="auto">
            <a:xfrm>
              <a:off x="6020790" y="5662290"/>
              <a:ext cx="1449801" cy="572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va.onlinejudge.org/external/9/p900.gif"/>
            <p:cNvPicPr>
              <a:picLocks noChangeAspect="1" noChangeArrowheads="1"/>
            </p:cNvPicPr>
            <p:nvPr/>
          </p:nvPicPr>
          <p:blipFill rotWithShape="1">
            <a:blip r:embed="rId2">
              <a:extLst>
                <a:ext uri="{28A0092B-C50C-407E-A947-70E740481C1C}">
                  <a14:useLocalDpi xmlns:a14="http://schemas.microsoft.com/office/drawing/2010/main" val="0"/>
                </a:ext>
              </a:extLst>
            </a:blip>
            <a:srcRect l="33953" t="21124" r="42507" b="52922"/>
            <a:stretch/>
          </p:blipFill>
          <p:spPr bwMode="auto">
            <a:xfrm>
              <a:off x="6620060" y="5600451"/>
              <a:ext cx="698911" cy="620652"/>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p14="http://schemas.microsoft.com/office/powerpoint/2010/main">
        <mc:Choice Requires="p14">
          <p:contentPart p14:bwMode="auto" r:id="rId3">
            <p14:nvContentPartPr>
              <p14:cNvPr id="8" name="筆跡 7"/>
              <p14:cNvContentPartPr/>
              <p14:nvPr/>
            </p14:nvContentPartPr>
            <p14:xfrm>
              <a:off x="412560" y="111240"/>
              <a:ext cx="8697960" cy="6374520"/>
            </p14:xfrm>
          </p:contentPart>
        </mc:Choice>
        <mc:Fallback xmlns="">
          <p:pic>
            <p:nvPicPr>
              <p:cNvPr id="8" name="筆跡 7"/>
              <p:cNvPicPr/>
              <p:nvPr/>
            </p:nvPicPr>
            <p:blipFill>
              <a:blip r:embed="rId4"/>
              <a:stretch>
                <a:fillRect/>
              </a:stretch>
            </p:blipFill>
            <p:spPr>
              <a:xfrm>
                <a:off x="404640" y="107280"/>
                <a:ext cx="8715600" cy="6390360"/>
              </a:xfrm>
              <a:prstGeom prst="rect">
                <a:avLst/>
              </a:prstGeom>
            </p:spPr>
          </p:pic>
        </mc:Fallback>
      </mc:AlternateContent>
    </p:spTree>
    <p:extLst>
      <p:ext uri="{BB962C8B-B14F-4D97-AF65-F5344CB8AC3E}">
        <p14:creationId xmlns:p14="http://schemas.microsoft.com/office/powerpoint/2010/main" val="24302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7888" y="2377480"/>
            <a:ext cx="8034572" cy="4154984"/>
          </a:xfrm>
          <a:prstGeom prst="rect">
            <a:avLst/>
          </a:prstGeom>
          <a:noFill/>
        </p:spPr>
        <p:txBody>
          <a:bodyPr wrap="none" rtlCol="0">
            <a:spAutoFit/>
          </a:bodyPr>
          <a:lstStyle/>
          <a:p>
            <a:r>
              <a:rPr lang="zh-TW" altLang="en-US" sz="2400" b="1" dirty="0" smtClean="0">
                <a:latin typeface="微軟正黑體" pitchFamily="34" charset="-120"/>
                <a:ea typeface="微軟正黑體" pitchFamily="34" charset="-120"/>
              </a:rPr>
              <a:t>計數分析：</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有沒有辦法把磁磚拼成</a:t>
            </a:r>
            <a:r>
              <a:rPr lang="en-US" altLang="zh-TW" sz="2400" dirty="0" smtClean="0">
                <a:latin typeface="微軟正黑體" pitchFamily="34" charset="-120"/>
                <a:ea typeface="微軟正黑體" pitchFamily="34" charset="-120"/>
              </a:rPr>
              <a:t>3xM</a:t>
            </a:r>
            <a:r>
              <a:rPr lang="zh-TW" altLang="en-US" sz="2400" dirty="0" smtClean="0">
                <a:latin typeface="微軟正黑體" pitchFamily="34" charset="-120"/>
                <a:ea typeface="微軟正黑體" pitchFamily="34" charset="-120"/>
              </a:rPr>
              <a:t>的一大塊？</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又，這樣有幾種拼法呢？</a:t>
            </a:r>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最佳子結構：</a:t>
            </a:r>
            <a:endParaRPr lang="en-US" altLang="zh-TW" sz="2400" b="1" dirty="0" smtClean="0">
              <a:latin typeface="微軟正黑體" pitchFamily="34" charset="-120"/>
              <a:ea typeface="微軟正黑體" pitchFamily="34" charset="-120"/>
            </a:endParaRPr>
          </a:p>
          <a:p>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對於所有可能的</a:t>
            </a:r>
            <a:r>
              <a:rPr lang="en-US" altLang="zh-TW" sz="2400" dirty="0" smtClean="0">
                <a:latin typeface="微軟正黑體" pitchFamily="34" charset="-120"/>
                <a:ea typeface="微軟正黑體" pitchFamily="34" charset="-120"/>
              </a:rPr>
              <a:t>M</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我需要知道</a:t>
            </a:r>
            <a:r>
              <a:rPr lang="en-US" altLang="zh-TW" sz="2400" dirty="0" smtClean="0">
                <a:latin typeface="微軟正黑體" pitchFamily="34" charset="-120"/>
                <a:ea typeface="微軟正黑體" pitchFamily="34" charset="-120"/>
              </a:rPr>
              <a:t>3x(N-M)</a:t>
            </a:r>
            <a:r>
              <a:rPr lang="zh-TW" altLang="en-US" sz="2400" dirty="0" smtClean="0">
                <a:latin typeface="微軟正黑體" pitchFamily="34" charset="-120"/>
                <a:ea typeface="微軟正黑體" pitchFamily="34" charset="-120"/>
              </a:rPr>
              <a:t>有幾種拼法。</a:t>
            </a:r>
            <a:endParaRPr lang="en-US" altLang="zh-TW" sz="2400" dirty="0">
              <a:latin typeface="微軟正黑體" pitchFamily="34" charset="-120"/>
              <a:ea typeface="微軟正黑體" pitchFamily="34" charset="-120"/>
            </a:endParaRPr>
          </a:p>
          <a:p>
            <a:endParaRPr lang="en-US" altLang="zh-TW" sz="2400" dirty="0" smtClean="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遞迴</a:t>
            </a:r>
            <a:r>
              <a:rPr lang="zh-TW" altLang="en-US" sz="2400" b="1" dirty="0" smtClean="0">
                <a:latin typeface="微軟正黑體" pitchFamily="34" charset="-120"/>
                <a:ea typeface="微軟正黑體" pitchFamily="34" charset="-120"/>
              </a:rPr>
              <a:t>關係：</a:t>
            </a:r>
            <a:endParaRPr lang="en-US" altLang="zh-TW" sz="2400" b="1" dirty="0" smtClean="0">
              <a:latin typeface="微軟正黑體" pitchFamily="34" charset="-120"/>
              <a:ea typeface="微軟正黑體" pitchFamily="34" charset="-120"/>
            </a:endParaRPr>
          </a:p>
          <a:p>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F(0) = 1, F(1) = 0, F(2) = 3;</a:t>
            </a:r>
            <a:br>
              <a:rPr lang="en-US" altLang="zh-TW" sz="2400" dirty="0" smtClean="0">
                <a:latin typeface="微軟正黑體" pitchFamily="34" charset="-120"/>
                <a:ea typeface="微軟正黑體" pitchFamily="34" charset="-120"/>
              </a:rPr>
            </a:br>
            <a:r>
              <a:rPr lang="en-US" altLang="zh-TW" sz="2400" dirty="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F(n) = F(n – 2) + 2*(F(n – 2) + F(n - 4) + … + F(0));</a:t>
            </a:r>
            <a:endParaRPr lang="zh-TW" altLang="en-US" sz="2400" dirty="0">
              <a:latin typeface="微軟正黑體" pitchFamily="34" charset="-120"/>
              <a:ea typeface="微軟正黑體" pitchFamily="34" charset="-120"/>
            </a:endParaRPr>
          </a:p>
        </p:txBody>
      </p:sp>
      <p:sp>
        <p:nvSpPr>
          <p:cNvPr id="2" name="標題 1"/>
          <p:cNvSpPr>
            <a:spLocks noGrp="1"/>
          </p:cNvSpPr>
          <p:nvPr>
            <p:ph type="title"/>
          </p:nvPr>
        </p:nvSpPr>
        <p:spPr/>
        <p:txBody>
          <a:bodyPr/>
          <a:lstStyle/>
          <a:p>
            <a:pPr algn="l"/>
            <a:r>
              <a:rPr lang="en-US" altLang="zh-TW" dirty="0" smtClean="0"/>
              <a:t>ACM #10918</a:t>
            </a:r>
            <a:endParaRPr lang="zh-TW" altLang="en-US" dirty="0"/>
          </a:p>
        </p:txBody>
      </p:sp>
      <p:sp>
        <p:nvSpPr>
          <p:cNvPr id="3" name="內容版面配置區 2"/>
          <p:cNvSpPr>
            <a:spLocks noGrp="1"/>
          </p:cNvSpPr>
          <p:nvPr>
            <p:ph idx="1"/>
          </p:nvPr>
        </p:nvSpPr>
        <p:spPr>
          <a:xfrm>
            <a:off x="467544" y="1340768"/>
            <a:ext cx="8229600" cy="4525963"/>
          </a:xfrm>
        </p:spPr>
        <p:txBody>
          <a:bodyPr>
            <a:normAutofit/>
          </a:bodyPr>
          <a:lstStyle/>
          <a:p>
            <a:pPr marL="0" indent="0">
              <a:buNone/>
            </a:pPr>
            <a:r>
              <a:rPr lang="zh-TW" altLang="en-US" sz="2800" dirty="0"/>
              <a:t>給你一個</a:t>
            </a:r>
            <a:r>
              <a:rPr lang="en-US" altLang="zh-TW" sz="2800" dirty="0"/>
              <a:t>1x2</a:t>
            </a:r>
            <a:r>
              <a:rPr lang="zh-TW" altLang="en-US" sz="2800" dirty="0"/>
              <a:t>的磁磚，你可以橫的放或直的放，</a:t>
            </a:r>
            <a:endParaRPr lang="en-US" altLang="zh-TW" sz="2800" dirty="0"/>
          </a:p>
          <a:p>
            <a:pPr marL="0" indent="0">
              <a:buNone/>
            </a:pPr>
            <a:r>
              <a:rPr lang="zh-TW" altLang="en-US" sz="2800" dirty="0"/>
              <a:t>要請你拚</a:t>
            </a:r>
            <a:r>
              <a:rPr lang="zh-TW" altLang="en-US" sz="2800" dirty="0" smtClean="0"/>
              <a:t>出</a:t>
            </a:r>
            <a:r>
              <a:rPr lang="en-US" altLang="zh-TW" sz="2800" dirty="0" smtClean="0"/>
              <a:t>3xN</a:t>
            </a:r>
            <a:r>
              <a:rPr lang="zh-TW" altLang="en-US" sz="2800" dirty="0"/>
              <a:t>大小的地板。並問你有幾種拼法。</a:t>
            </a:r>
          </a:p>
          <a:p>
            <a:pPr marL="0" indent="0">
              <a:buNone/>
            </a:pPr>
            <a:endParaRPr lang="zh-TW" altLang="en-US" sz="2800" dirty="0"/>
          </a:p>
        </p:txBody>
      </p:sp>
      <p:pic>
        <p:nvPicPr>
          <p:cNvPr id="1026" name="Picture 2" descr="http://uva.onlinejudge.org/external/109/p10918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48680"/>
            <a:ext cx="2600325" cy="762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筆跡 3"/>
              <p14:cNvContentPartPr/>
              <p14:nvPr/>
            </p14:nvContentPartPr>
            <p14:xfrm>
              <a:off x="2294280" y="241560"/>
              <a:ext cx="6777360" cy="6570720"/>
            </p14:xfrm>
          </p:contentPart>
        </mc:Choice>
        <mc:Fallback xmlns="">
          <p:pic>
            <p:nvPicPr>
              <p:cNvPr id="4" name="筆跡 3"/>
              <p:cNvPicPr/>
              <p:nvPr/>
            </p:nvPicPr>
            <p:blipFill>
              <a:blip r:embed="rId4"/>
              <a:stretch>
                <a:fillRect/>
              </a:stretch>
            </p:blipFill>
            <p:spPr>
              <a:xfrm>
                <a:off x="2286720" y="236160"/>
                <a:ext cx="6795720" cy="6581520"/>
              </a:xfrm>
              <a:prstGeom prst="rect">
                <a:avLst/>
              </a:prstGeom>
            </p:spPr>
          </p:pic>
        </mc:Fallback>
      </mc:AlternateContent>
    </p:spTree>
    <p:extLst>
      <p:ext uri="{BB962C8B-B14F-4D97-AF65-F5344CB8AC3E}">
        <p14:creationId xmlns:p14="http://schemas.microsoft.com/office/powerpoint/2010/main" val="16739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387569" y="1626369"/>
            <a:ext cx="7772400" cy="1470025"/>
          </a:xfrm>
        </p:spPr>
        <p:txBody>
          <a:bodyPr>
            <a:normAutofit/>
          </a:bodyPr>
          <a:lstStyle/>
          <a:p>
            <a:pPr algn="l"/>
            <a:r>
              <a:rPr lang="zh-TW" altLang="en-US" sz="8800" dirty="0" smtClean="0"/>
              <a:t>狀態</a:t>
            </a:r>
            <a:endParaRPr lang="zh-TW" altLang="en-US" sz="8800" dirty="0"/>
          </a:p>
        </p:txBody>
      </p:sp>
      <p:sp>
        <p:nvSpPr>
          <p:cNvPr id="5" name="副標題 4"/>
          <p:cNvSpPr>
            <a:spLocks noGrp="1"/>
          </p:cNvSpPr>
          <p:nvPr>
            <p:ph type="subTitle" idx="1"/>
          </p:nvPr>
        </p:nvSpPr>
        <p:spPr>
          <a:xfrm>
            <a:off x="1457345" y="2636912"/>
            <a:ext cx="6400800" cy="1752600"/>
          </a:xfrm>
        </p:spPr>
        <p:txBody>
          <a:bodyPr/>
          <a:lstStyle/>
          <a:p>
            <a:pPr algn="l"/>
            <a:r>
              <a:rPr lang="en-US" altLang="zh-TW" sz="6600" dirty="0" smtClean="0"/>
              <a:t>State</a:t>
            </a:r>
            <a:endParaRPr lang="zh-TW" altLang="en-US" sz="6600" dirty="0"/>
          </a:p>
        </p:txBody>
      </p:sp>
      <p:pic>
        <p:nvPicPr>
          <p:cNvPr id="2050" name="Picture 2" descr="http://www.hksan.net/archives/san10status/stat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60848"/>
            <a:ext cx="3986323"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2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smtClean="0"/>
              <a:t>一個問題的一個可能的情況，</a:t>
            </a:r>
            <a:r>
              <a:rPr lang="en-US" altLang="zh-TW" dirty="0" smtClean="0"/>
              <a:t/>
            </a:r>
            <a:br>
              <a:rPr lang="en-US" altLang="zh-TW" dirty="0" smtClean="0"/>
            </a:br>
            <a:r>
              <a:rPr lang="zh-TW" altLang="en-US" dirty="0" smtClean="0"/>
              <a:t>就是一個「狀態」</a:t>
            </a:r>
            <a:endParaRPr lang="zh-TW" altLang="en-US" dirty="0"/>
          </a:p>
        </p:txBody>
      </p:sp>
      <p:sp>
        <p:nvSpPr>
          <p:cNvPr id="5" name="內容版面配置區 4"/>
          <p:cNvSpPr>
            <a:spLocks noGrp="1"/>
          </p:cNvSpPr>
          <p:nvPr>
            <p:ph idx="1"/>
          </p:nvPr>
        </p:nvSpPr>
        <p:spPr/>
        <p:txBody>
          <a:bodyPr/>
          <a:lstStyle/>
          <a:p>
            <a:r>
              <a:rPr lang="zh-TW" altLang="en-US" dirty="0" smtClean="0"/>
              <a:t>切繩子</a:t>
            </a:r>
            <a:r>
              <a:rPr lang="en-US" altLang="zh-TW" dirty="0" smtClean="0">
                <a:sym typeface="Wingdings" pitchFamily="2" charset="2"/>
              </a:rPr>
              <a:t></a:t>
            </a:r>
            <a:r>
              <a:rPr lang="zh-TW" altLang="en-US" dirty="0" smtClean="0">
                <a:sym typeface="Wingdings" pitchFamily="2" charset="2"/>
              </a:rPr>
              <a:t>繩子的長度</a:t>
            </a:r>
            <a:endParaRPr lang="en-US" altLang="zh-TW" dirty="0" smtClean="0">
              <a:sym typeface="Wingdings" pitchFamily="2" charset="2"/>
            </a:endParaRPr>
          </a:p>
          <a:p>
            <a:r>
              <a:rPr lang="en-US" altLang="zh-TW" dirty="0" smtClean="0"/>
              <a:t>MCS</a:t>
            </a:r>
            <a:r>
              <a:rPr lang="en-US" altLang="zh-TW" dirty="0" smtClean="0">
                <a:sym typeface="Wingdings" pitchFamily="2" charset="2"/>
              </a:rPr>
              <a:t></a:t>
            </a:r>
            <a:r>
              <a:rPr lang="zh-TW" altLang="en-US" dirty="0" smtClean="0">
                <a:sym typeface="Wingdings" pitchFamily="2" charset="2"/>
              </a:rPr>
              <a:t>包含第幾個元素的連續和</a:t>
            </a:r>
            <a:endParaRPr lang="en-US" altLang="zh-TW" dirty="0" smtClean="0"/>
          </a:p>
          <a:p>
            <a:r>
              <a:rPr lang="en-US" altLang="zh-TW" dirty="0" smtClean="0"/>
              <a:t>LIS</a:t>
            </a:r>
            <a:r>
              <a:rPr lang="en-US" altLang="zh-TW" dirty="0" smtClean="0">
                <a:sym typeface="Wingdings" pitchFamily="2" charset="2"/>
              </a:rPr>
              <a:t></a:t>
            </a:r>
            <a:r>
              <a:rPr lang="zh-TW" altLang="en-US" dirty="0" smtClean="0">
                <a:sym typeface="Wingdings" pitchFamily="2" charset="2"/>
              </a:rPr>
              <a:t>第幾個字為結尾的子序列</a:t>
            </a:r>
            <a:endParaRPr lang="en-US" altLang="zh-TW" dirty="0" smtClean="0">
              <a:sym typeface="Wingdings" pitchFamily="2" charset="2"/>
            </a:endParaRPr>
          </a:p>
          <a:p>
            <a:r>
              <a:rPr lang="zh-TW" altLang="en-US" dirty="0" smtClean="0">
                <a:sym typeface="Wingdings" pitchFamily="2" charset="2"/>
              </a:rPr>
              <a:t>拚磚塊</a:t>
            </a:r>
            <a:r>
              <a:rPr lang="en-US" altLang="zh-TW" dirty="0" smtClean="0">
                <a:sym typeface="Wingdings" pitchFamily="2" charset="2"/>
              </a:rPr>
              <a:t></a:t>
            </a:r>
            <a:r>
              <a:rPr lang="zh-TW" altLang="en-US" dirty="0" smtClean="0">
                <a:sym typeface="Wingdings" pitchFamily="2" charset="2"/>
              </a:rPr>
              <a:t>長度</a:t>
            </a:r>
            <a:endParaRPr lang="en-US" altLang="zh-TW" dirty="0" smtClean="0">
              <a:sym typeface="Wingdings" pitchFamily="2" charset="2"/>
            </a:endParaRPr>
          </a:p>
          <a:p>
            <a:endParaRPr lang="zh-TW" altLang="en-US" dirty="0"/>
          </a:p>
        </p:txBody>
      </p:sp>
      <p:sp>
        <p:nvSpPr>
          <p:cNvPr id="6" name="文字方塊 5"/>
          <p:cNvSpPr txBox="1"/>
          <p:nvPr/>
        </p:nvSpPr>
        <p:spPr>
          <a:xfrm>
            <a:off x="1968021" y="4725144"/>
            <a:ext cx="5833649" cy="830997"/>
          </a:xfrm>
          <a:prstGeom prst="rect">
            <a:avLst/>
          </a:prstGeom>
          <a:noFill/>
        </p:spPr>
        <p:txBody>
          <a:bodyPr wrap="none" rtlCol="0">
            <a:spAutoFit/>
          </a:bodyPr>
          <a:lstStyle/>
          <a:p>
            <a:pPr algn="ctr"/>
            <a:r>
              <a:rPr lang="zh-TW" altLang="en-US" sz="2400" dirty="0" smtClean="0">
                <a:solidFill>
                  <a:srgbClr val="FF0000"/>
                </a:solidFill>
                <a:latin typeface="微軟正黑體" pitchFamily="34" charset="-120"/>
                <a:ea typeface="微軟正黑體" pitchFamily="34" charset="-120"/>
              </a:rPr>
              <a:t>這些都是「一維」的「狀態」</a:t>
            </a:r>
            <a:endParaRPr lang="en-US" altLang="zh-TW" sz="2400" dirty="0" smtClean="0">
              <a:solidFill>
                <a:srgbClr val="FF0000"/>
              </a:solidFill>
              <a:latin typeface="微軟正黑體" pitchFamily="34" charset="-120"/>
              <a:ea typeface="微軟正黑體" pitchFamily="34" charset="-120"/>
            </a:endParaRPr>
          </a:p>
          <a:p>
            <a:pPr algn="ctr"/>
            <a:r>
              <a:rPr lang="zh-TW" altLang="en-US" sz="2400" dirty="0">
                <a:solidFill>
                  <a:srgbClr val="FF0000"/>
                </a:solidFill>
                <a:latin typeface="微軟正黑體" pitchFamily="34" charset="-120"/>
                <a:ea typeface="微軟正黑體" pitchFamily="34" charset="-120"/>
              </a:rPr>
              <a:t>接下來要講</a:t>
            </a:r>
            <a:r>
              <a:rPr lang="zh-TW" altLang="en-US" sz="2400" dirty="0" smtClean="0">
                <a:solidFill>
                  <a:srgbClr val="FF0000"/>
                </a:solidFill>
                <a:latin typeface="微軟正黑體" pitchFamily="34" charset="-120"/>
                <a:ea typeface="微軟正黑體" pitchFamily="34" charset="-120"/>
              </a:rPr>
              <a:t>一個要用二維的「狀態」的</a:t>
            </a:r>
            <a:r>
              <a:rPr lang="en-US" altLang="zh-TW" sz="2400" dirty="0" smtClean="0">
                <a:solidFill>
                  <a:srgbClr val="FF0000"/>
                </a:solidFill>
                <a:latin typeface="微軟正黑體" pitchFamily="34" charset="-120"/>
                <a:ea typeface="微軟正黑體" pitchFamily="34" charset="-120"/>
              </a:rPr>
              <a:t>DP</a:t>
            </a:r>
            <a:endParaRPr lang="zh-TW" altLang="en-US"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80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9552" y="2130425"/>
            <a:ext cx="7992888" cy="1470025"/>
          </a:xfrm>
        </p:spPr>
        <p:txBody>
          <a:bodyPr>
            <a:normAutofit/>
          </a:bodyPr>
          <a:lstStyle/>
          <a:p>
            <a:r>
              <a:rPr lang="zh-TW" altLang="en-US" sz="4000" dirty="0" smtClean="0"/>
              <a:t>從</a:t>
            </a:r>
            <a:r>
              <a:rPr lang="zh-TW" altLang="en-US" sz="4000" dirty="0"/>
              <a:t>最長共同子</a:t>
            </a:r>
            <a:r>
              <a:rPr lang="zh-TW" altLang="en-US" sz="4000" dirty="0" smtClean="0"/>
              <a:t>序列來認識「狀態」</a:t>
            </a:r>
            <a:endParaRPr lang="zh-TW" altLang="en-US" sz="4000" dirty="0"/>
          </a:p>
        </p:txBody>
      </p:sp>
      <p:sp>
        <p:nvSpPr>
          <p:cNvPr id="5" name="副標題 4"/>
          <p:cNvSpPr>
            <a:spLocks noGrp="1"/>
          </p:cNvSpPr>
          <p:nvPr>
            <p:ph type="subTitle" idx="1"/>
          </p:nvPr>
        </p:nvSpPr>
        <p:spPr/>
        <p:txBody>
          <a:bodyPr/>
          <a:lstStyle/>
          <a:p>
            <a:r>
              <a:rPr lang="en-US" altLang="zh-TW" dirty="0" smtClean="0"/>
              <a:t>Longest Common Subsequence, LCS</a:t>
            </a:r>
            <a:endParaRPr lang="zh-TW" altLang="en-US" dirty="0"/>
          </a:p>
        </p:txBody>
      </p:sp>
      <p:pic>
        <p:nvPicPr>
          <p:cNvPr id="3074" name="Picture 2" descr="http://www.cs.sunysb.edu/~algorith/files/longest-common-substring-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0912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8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問題描述</a:t>
            </a:r>
            <a:endParaRPr lang="zh-TW" altLang="en-US" dirty="0"/>
          </a:p>
        </p:txBody>
      </p:sp>
      <p:sp>
        <p:nvSpPr>
          <p:cNvPr id="3" name="內容版面配置區 2"/>
          <p:cNvSpPr>
            <a:spLocks noGrp="1"/>
          </p:cNvSpPr>
          <p:nvPr>
            <p:ph idx="1"/>
          </p:nvPr>
        </p:nvSpPr>
        <p:spPr>
          <a:xfrm>
            <a:off x="457200" y="1600201"/>
            <a:ext cx="8229600" cy="1396752"/>
          </a:xfrm>
        </p:spPr>
        <p:txBody>
          <a:bodyPr/>
          <a:lstStyle/>
          <a:p>
            <a:pPr marL="0" indent="0">
              <a:buNone/>
            </a:pPr>
            <a:r>
              <a:rPr lang="zh-TW" altLang="en-US" dirty="0" smtClean="0"/>
              <a:t>給你兩個序列</a:t>
            </a:r>
            <a:r>
              <a:rPr lang="en-US" altLang="zh-TW" dirty="0" smtClean="0"/>
              <a:t>X</a:t>
            </a:r>
            <a:r>
              <a:rPr lang="zh-TW" altLang="en-US" dirty="0" smtClean="0"/>
              <a:t>跟</a:t>
            </a:r>
            <a:r>
              <a:rPr lang="en-US" altLang="zh-TW" dirty="0" smtClean="0"/>
              <a:t>Y</a:t>
            </a:r>
            <a:r>
              <a:rPr lang="zh-TW" altLang="en-US" dirty="0" smtClean="0"/>
              <a:t>，請你找出他們共同擁有的子序列中最長的那一個。</a:t>
            </a:r>
            <a:endParaRPr lang="en-US" altLang="zh-TW" dirty="0" smtClean="0"/>
          </a:p>
        </p:txBody>
      </p:sp>
      <p:sp>
        <p:nvSpPr>
          <p:cNvPr id="4" name="文字方塊 3"/>
          <p:cNvSpPr txBox="1"/>
          <p:nvPr/>
        </p:nvSpPr>
        <p:spPr>
          <a:xfrm>
            <a:off x="3347864" y="3140968"/>
            <a:ext cx="2143536" cy="2062103"/>
          </a:xfrm>
          <a:prstGeom prst="rect">
            <a:avLst/>
          </a:prstGeom>
          <a:noFill/>
        </p:spPr>
        <p:txBody>
          <a:bodyPr wrap="none" rtlCol="0">
            <a:spAutoFit/>
          </a:bodyPr>
          <a:lstStyle/>
          <a:p>
            <a:r>
              <a:rPr lang="en-US" altLang="zh-TW" sz="3200" dirty="0">
                <a:latin typeface="微軟正黑體" pitchFamily="34" charset="-120"/>
                <a:ea typeface="微軟正黑體" pitchFamily="34" charset="-120"/>
              </a:rPr>
              <a:t>X=</a:t>
            </a:r>
            <a:r>
              <a:rPr lang="en-US" altLang="zh-TW" sz="3200" dirty="0" err="1">
                <a:latin typeface="微軟正黑體" pitchFamily="34" charset="-120"/>
                <a:ea typeface="微軟正黑體" pitchFamily="34" charset="-120"/>
              </a:rPr>
              <a:t>aabcda</a:t>
            </a:r>
            <a:endParaRPr lang="en-US" altLang="zh-TW" sz="3200" dirty="0">
              <a:latin typeface="微軟正黑體" pitchFamily="34" charset="-120"/>
              <a:ea typeface="微軟正黑體" pitchFamily="34" charset="-120"/>
            </a:endParaRPr>
          </a:p>
          <a:p>
            <a:r>
              <a:rPr lang="en-US" altLang="zh-TW" sz="3200" dirty="0">
                <a:latin typeface="微軟正黑體" pitchFamily="34" charset="-120"/>
                <a:ea typeface="微軟正黑體" pitchFamily="34" charset="-120"/>
              </a:rPr>
              <a:t>Y=</a:t>
            </a:r>
            <a:r>
              <a:rPr lang="en-US" altLang="zh-TW" sz="3200" dirty="0" err="1">
                <a:latin typeface="微軟正黑體" pitchFamily="34" charset="-120"/>
                <a:ea typeface="微軟正黑體" pitchFamily="34" charset="-120"/>
              </a:rPr>
              <a:t>badeca</a:t>
            </a:r>
            <a:endParaRPr lang="en-US" altLang="zh-TW" sz="3200" dirty="0">
              <a:latin typeface="微軟正黑體" pitchFamily="34" charset="-120"/>
              <a:ea typeface="微軟正黑體" pitchFamily="34" charset="-120"/>
            </a:endParaRPr>
          </a:p>
          <a:p>
            <a:r>
              <a:rPr lang="en-US" altLang="zh-TW" sz="3200" dirty="0">
                <a:latin typeface="微軟正黑體" pitchFamily="34" charset="-120"/>
                <a:ea typeface="微軟正黑體" pitchFamily="34" charset="-120"/>
              </a:rPr>
              <a:t>LCS=</a:t>
            </a:r>
            <a:r>
              <a:rPr lang="en-US" altLang="zh-TW" sz="3200" dirty="0" err="1">
                <a:latin typeface="微軟正黑體" pitchFamily="34" charset="-120"/>
                <a:ea typeface="微軟正黑體" pitchFamily="34" charset="-120"/>
              </a:rPr>
              <a:t>bca</a:t>
            </a:r>
            <a:endParaRPr lang="en-US" altLang="zh-TW" sz="3200" dirty="0">
              <a:latin typeface="微軟正黑體" pitchFamily="34" charset="-120"/>
              <a:ea typeface="微軟正黑體" pitchFamily="34" charset="-120"/>
            </a:endParaRPr>
          </a:p>
          <a:p>
            <a:endParaRPr lang="zh-TW" altLang="en-US" sz="3200" dirty="0">
              <a:latin typeface="微軟正黑體" pitchFamily="34" charset="-120"/>
              <a:ea typeface="微軟正黑體" pitchFamily="34" charset="-120"/>
            </a:endParaRPr>
          </a:p>
        </p:txBody>
      </p:sp>
      <mc:AlternateContent xmlns:mc="http://schemas.openxmlformats.org/markup-compatibility/2006" xmlns:p14="http://schemas.microsoft.com/office/powerpoint/2010/main">
        <mc:Choice Requires="p14">
          <p:contentPart p14:bwMode="auto" r:id="rId2">
            <p14:nvContentPartPr>
              <p14:cNvPr id="5" name="筆跡 4"/>
              <p14:cNvContentPartPr/>
              <p14:nvPr/>
            </p14:nvContentPartPr>
            <p14:xfrm>
              <a:off x="4007160" y="3615120"/>
              <a:ext cx="1418400" cy="1032840"/>
            </p14:xfrm>
          </p:contentPart>
        </mc:Choice>
        <mc:Fallback xmlns="">
          <p:pic>
            <p:nvPicPr>
              <p:cNvPr id="5" name="筆跡 4"/>
              <p:cNvPicPr/>
              <p:nvPr/>
            </p:nvPicPr>
            <p:blipFill>
              <a:blip r:embed="rId3"/>
              <a:stretch>
                <a:fillRect/>
              </a:stretch>
            </p:blipFill>
            <p:spPr>
              <a:xfrm>
                <a:off x="3999240" y="3602880"/>
                <a:ext cx="1434600" cy="1059480"/>
              </a:xfrm>
              <a:prstGeom prst="rect">
                <a:avLst/>
              </a:prstGeom>
            </p:spPr>
          </p:pic>
        </mc:Fallback>
      </mc:AlternateContent>
    </p:spTree>
    <p:extLst>
      <p:ext uri="{BB962C8B-B14F-4D97-AF65-F5344CB8AC3E}">
        <p14:creationId xmlns:p14="http://schemas.microsoft.com/office/powerpoint/2010/main" val="2984897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TotalTime>
  <Words>769</Words>
  <Application>Microsoft Office PowerPoint</Application>
  <PresentationFormat>如螢幕大小 (4:3)</PresentationFormat>
  <Paragraphs>258</Paragraphs>
  <Slides>25</Slides>
  <Notes>1</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101北一女中 資訊選手培訓營</vt:lpstr>
      <vt:lpstr>DP計數—拚磁磚</vt:lpstr>
      <vt:lpstr>題目敘述</vt:lpstr>
      <vt:lpstr>ACM #900</vt:lpstr>
      <vt:lpstr>ACM #10918</vt:lpstr>
      <vt:lpstr>狀態</vt:lpstr>
      <vt:lpstr>一個問題的一個可能的情況， 就是一個「狀態」</vt:lpstr>
      <vt:lpstr>從最長共同子序列來認識「狀態」</vt:lpstr>
      <vt:lpstr>問題描述</vt:lpstr>
      <vt:lpstr>LCS這個問題的狀態可以定義成</vt:lpstr>
      <vt:lpstr>DP解LCS</vt:lpstr>
      <vt:lpstr>Bottom-Up DP</vt:lpstr>
      <vt:lpstr>PowerPoint 簡報</vt:lpstr>
      <vt:lpstr>背包問題</vt:lpstr>
      <vt:lpstr>問題敘述</vt:lpstr>
      <vt:lpstr>直觀解法</vt:lpstr>
      <vt:lpstr>DP姊解又來啦</vt:lpstr>
      <vt:lpstr>Bottom-Up DP</vt:lpstr>
      <vt:lpstr>0-1背包問題</vt:lpstr>
      <vt:lpstr>問題敘述</vt:lpstr>
      <vt:lpstr>DP姊解又來啦</vt:lpstr>
      <vt:lpstr>Bottom-Up DP</vt:lpstr>
      <vt:lpstr>還有一些其他的DP…</vt:lpstr>
      <vt:lpstr>總之遇到像DP的題目時</vt:lpstr>
      <vt:lpstr>希望DP之神能對你微笑囉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101北一女中 資訊選手培訓營</dc:title>
  <dc:creator>anfranion</dc:creator>
  <cp:lastModifiedBy>anfranion</cp:lastModifiedBy>
  <cp:revision>209</cp:revision>
  <dcterms:created xsi:type="dcterms:W3CDTF">2012-07-01T01:38:16Z</dcterms:created>
  <dcterms:modified xsi:type="dcterms:W3CDTF">2012-07-21T16:27:59Z</dcterms:modified>
</cp:coreProperties>
</file>