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61" r:id="rId3"/>
    <p:sldId id="262" r:id="rId4"/>
    <p:sldId id="263" r:id="rId5"/>
    <p:sldId id="265" r:id="rId6"/>
    <p:sldId id="264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7T00:45:06.1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7838 11720,'0'0,"18"0,0-18,37 18,-37 0,0 0,18 0,0 0,-17 0,-1 0,0 0,18 0,-36 0,18 0</inkml:trace>
  <inkml:trace contextRef="#ctx0" brushRef="#br0" timeOffset="759.0434">8437 11575,'18'0,"36"0,1 0,-37 0,36 0,-36 18,0 0,-18-18,0 19,0-1,0 0,0 0,-36 0,18 0,-55 0,55-18,0 0,0 0,0 0,0 0,18 0,0 37,54-37,-18 0,19 18,-55-18,36 18,-18-18,0 0,1 0,-19 0,18 0</inkml:trace>
  <inkml:trace contextRef="#ctx0" brushRef="#br0" timeOffset="1160.0664">8890 11575,'0'0,"36"0,-17 0,-19 36,0 19,0-1,0-17,0-1,18 0,-18 0,0 19,36-37,-36 18,0-18,0 1</inkml:trace>
  <inkml:trace contextRef="#ctx0" brushRef="#br0" timeOffset="1650.0944">9344 11611,'-18'0,"18"19,0-1,-19-18,1 18,18-18,0 36,0-18,0 0,0 1,0-19,18 36,19-36,17 0,-18 0,19 36,-37-36,18 0,-36 0,18 0,1 0</inkml:trace>
  <inkml:trace contextRef="#ctx0" brushRef="#br0" timeOffset="1999.1144">9525 11648,'-36'0,"36"18,0 0,-18 18,18-18,0 19,-18-19,18 0,0 18,0-18,-19 37,19-19,0-36,0 18,-18 0</inkml:trace>
  <inkml:trace contextRef="#ctx0" brushRef="#br0" timeOffset="2544.1456">9797 11702,'0'18,"0"-18,0 37,0-19,0 0,0-18</inkml:trace>
  <inkml:trace contextRef="#ctx0" brushRef="#br0" timeOffset="3183.1821">9852 11666,'36'0,"-18"0,37 0,17 0,1 0,-19 0,19 0,72 18,-18 0,-55-18,-35 0,-19 18,18-18,-36 18,0 1,0-19,0 36,0-18,0 36,-18-17,18-1,-54 0,54-18,-19 1,1-1,-18 36,36-54,0 36,-18-36,0 19,18-19,-18 18,18 0,0-18,-19 18,19-18,-18 0,0 0,0 0,0 0</inkml:trace>
  <inkml:trace contextRef="#ctx0" brushRef="#br0" timeOffset="4135.2366">11104 11702,'0'0,"-37"0,-17 0,36 36,0-17,-1 17,1 0,0 0,18 19,0-19,0 0,0 1,0-37,0 54,0-36,0 0,0-18,36 37,1-19,-19-18,54 18,-35-18,-37 0,18 0,0 0,0 0,-18 0,18 0,0 0,1 0</inkml:trace>
  <inkml:trace contextRef="#ctx0" brushRef="#br0" timeOffset="4527.259">11104 11829,'0'18,"0"19,0-1,0 36,0 1,0-19,0 19,0-55,0 18,0-17,0 17,0-36</inkml:trace>
  <inkml:trace contextRef="#ctx0" brushRef="#br0" timeOffset="5783.3308">11666 11847,'0'-18,"0"0,0 0,-18 18,0-18,-19 0,37 18,-18 0,18 0,-36 0,36 0,-18 0,18 0,-18 0,18 36,0-18,0 0,0 37,0-1,54 55,-18-18,1-19,-19-72,0 55,0-37,0 18,-18-36,0 18,0 0,0-18,-54 0,54 0,-18 0,-19 0,19-18,0 0,18 18,0-18,0 0,0 0,0-19,0 19,0 18,0-36,0 18,0 0,0-1,0 1,0 0,18 18,19-36,-1 18,18 0,37-37,-73 55,18-18,-17 18,-1 0</inkml:trace>
  <inkml:trace contextRef="#ctx0" brushRef="#br0" timeOffset="6784.3881">12283 11775,'18'0,"73"36,-37 0,-18-36,-17 18,17 1,-36-1,0 54,0-35,0 17,0-18,0 1,-55-1,19 0,0-18,0 0,-19-18,1 0,17 0,37 0,-18 0,0 0,36 0,37 0,-37 19,36-1,-17-18,-37 18,36 18,-36 0,0 1,0-19,0-18,0 36,-36 0,-1-17,-17-1,36-18,-37 36,37-36,0 0,0 0,18 0,-18 0,0 0,-1 0,19 0</inkml:trace>
  <inkml:trace contextRef="#ctx0" brushRef="#br0" timeOffset="7512.4297">12809 11829,'0'0,"0"36,0 1,0 53,-18-17,18 36,-18-55,18 1,0-19,0 18,0-54,0 37,0-19,0 0,18 0,-18-18,18 18,0-18,0 0,0 0,1 0,-1 0,-18 0,18 0,0 0,0 0,-18 0,0 0,0-18,0 0,0 0,0 0,-36 0,0-1,36 1,-19 18,1 0,18 0,-18 0,18 0</inkml:trace>
  <inkml:trace contextRef="#ctx0" brushRef="#br0" timeOffset="8015.4585">13208 12119,'0'0,"0"0,18 19,-18-19,37 0,17 0,-18 0,1 0,-19 0,0 0,0 0,-18 0</inkml:trace>
  <inkml:trace contextRef="#ctx0" brushRef="#br0" timeOffset="8439.4827">13408 11938,'0'18,"0"37,0-1,0 55,0-73,0 19,0-1,0 19,18-19,-18-36,0 0,36 55,-36-55,0 0,0-18</inkml:trace>
  <inkml:trace contextRef="#ctx0" brushRef="#br0" timeOffset="9111.5212">13226 11938,'0'0,"0"18,0 0,0-18,0 18,0 1,0-1,0-18,-18 18,18 0</inkml:trace>
  <inkml:trace contextRef="#ctx0" brushRef="#br0" timeOffset="10255.5866">13861 12065,'0'-36,"0"36,0-18,0-1,0 1,-18 0,18 18,-36-18,0 0,36 18,-19-18,1 18,18 0,-18 0,0 0,18 0,-18 0,18 36,0 0,0 1,0 35,0-36,18 19,18 17,-18-53,1 35,-1-36,-18 37,18-55,0 36,-18-18,0-18,18 18,-18 0,18 19,-18-19,0 0,0-18,0 18,0-18,-36 0,36 0,-18 0,0 0,0 0,-1 0,1-18,18 0,-18-37,18 19,0 36,0-36,0 18,0-19,18 19,19 0,-37 0,36 18,-18-18,18-19,-18 37,1-18,35 0,-36 18,0-18,-18 18,18 0,-18 0</inkml:trace>
  <inkml:trace contextRef="#ctx0" brushRef="#br0" timeOffset="11183.6397">16456 11793,'0'0,"0"0,0 54,0 19,0 18,0-19,0-17,0-37,0 36,0 1,0-37,0 36,0-54,0 18</inkml:trace>
  <inkml:trace contextRef="#ctx0" brushRef="#br0" timeOffset="45335.5931">10704 17925,'37'0,"-19"0,0 0,0 0,18 0,-36 0,19-18,-1 18,18 0,-36 0,18 0,0 0,0-18,19 18,-1-18,-18 18,55 0,-19 0,19 0,-1 0,19 0,18 0,0 0,-37 0,1 0,-1 0,-17 0,-1 0,1 0,-1 0,19 0,-1 0,-17 0,-19 0,18 0,-17 0,-1 0,0 0,-18 0,1 0,-1 0,-18 0,18-18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7T00:46:57.1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9779 11267,'0'-18,"0"18,-54 0,-1 0,19 0,-18 0,-1 0,37 0,-36 18,17 0,19 0,18-18,-18 36,18 19,0-19,0 18,0 1,0-37,0 55,18-55,37 18,-37 0,36-18,-36-18,19 0,-19 0,18 0,-36 0,18 0,37 0,-37 0,0 0,18 0,-36 0,18 0,0-18,1 18,-19-18,18 18,-18-18,18 0,-18-18</inkml:trace>
  <inkml:trace contextRef="#ctx0" brushRef="#br0" timeOffset="776.0444">10015 10795,'0'18,"0"37,0-1,0 19,0-19,0 55,0-55,0 1,0 17,0-17,0-19,0-18,0 18,0-17,0-1,0-18,18 0,-18-18,18-55,37 19,-55 35,18-35,0 36,18-18,-18 17,1 1,-19 18,18 18,-18 37,18-19,-18 0,0 19,0-37,18 18,-18-36,0 18,0 1,0-19,0 18,0 0</inkml:trace>
  <inkml:trace contextRef="#ctx0" brushRef="#br0" timeOffset="1769.1012">10795 11285,'0'0,"-18"0,0 0,0 0,0 0,-19 0,19 18,-36 18,36 19,-37-19,55 18,-18-17,18 17,-18 1,18-37,0 0,0 18,0-36,0 18,0-18,0 37,0-37,0 18,36-18,0 0,-17 0,17 0,-18 0,0 0,0 0,19-18,-37 18,18-37,-18 1,0 18,0 0,0 0,0-19,0 37,0-18,0 0,0 0,0 0,0 0,0-1,0 1,0 18,0 0,18 0,0 0,36 55,-54-37,19 0,-19-18,18 18,0 18,0-36,-18 37,18-37,0 36,0-36</inkml:trace>
  <inkml:trace contextRef="#ctx0" brushRef="#br0" timeOffset="2503.1432">11031 11357,'18'0,"0"0,-18 73,0-37,0 1,0-1,18 0,-18 0,0-17,0 17,19-18,-19 0,0 0,0-36,0-36,0-1,0 1,0 18,0-1,18 1,-18-18,18-1,0 1,-18 36,36-19,-18 37,-18-36,19 36,-1 0,0 18,0-18,0 18,-18 0,0-18,0 19,0-19</inkml:trace>
  <inkml:trace contextRef="#ctx0" brushRef="#br0" timeOffset="3135.1793">11557 11267,'36'-18,"37"18,0 0,-19 0,-36 0,37 0,-55 0,18 0,-18-19</inkml:trace>
  <inkml:trace contextRef="#ctx0" brushRef="#br0" timeOffset="3591.2054">11503 11013,'0'0,"0"0,0 36,18 0,0 19,18-37,1 36,-19-36,-18 19,36-1,-18 0,-18-18,36 19,-36-37,37 54,-19-36,-18-18</inkml:trace>
  <inkml:trace contextRef="#ctx0" brushRef="#br0" timeOffset="4063.2324">11884 11031,'0'0,"-37"0,1 18,0 18,-19 19,1 17,36-17,0-1,-37 19,19 17,36-53,-18-19,0 18,0-18</inkml:trace>
  <inkml:trace contextRef="#ctx0" brushRef="#br0" timeOffset="5114.2925">12773 11176,'-18'0,"18"0,-19 0,-17 0,0 0,18 0,-19 0,-17 0,36 0,0 0,-19 0,1 0,18 18,0-18,18 0,-18 18,18-18,-18 37,18 35,-37-17,19-1,18-18,0 19,-36 35,18-71,18 17,0 0,0 0,0-17,0 17,0-18,0-18,0 36,0-18,54-18,1 0,17 0,-36 0,19 0,-37 0,0 0,0 0,-18 0,18 0</inkml:trace>
  <inkml:trace contextRef="#ctx0" brushRef="#br0" timeOffset="6120.3501">13317 11230,'0'-18,"0"0,0 18,18 0,0 0,-18 0,18 0,1 0,-1 0,-18 0,18 18,-18 19,0-1,0 0,0-18,0 19,0-1,0 0,0-18,0 19,0-1,0-36,0 54,0-36,0 19,0-37,0 36,0-18,0 0,0 19,18-19,-18 18,0-36,-36 0,-1 0,19 0,0 0,0 0,0-18,-18 18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7T00:48:56.9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13408 14913,'18'-18,"0"0,36 18,-35-18,-1 18,18 0,-18-18,0 18,-18-18,37 18,17 0,-36 0,37-18,-1 18,-18 0,19 0,-19 0,-36 0,36 0,-18 0,1 0,17 0,-18 0,0 0,18 0,1 0,-1 0,37 0,-1 0,37 0,-18 0,36 0,18 0,36 0,37 0,-18 0,54 0,-37 0,1 0,0 0,-37 0,-18 0,37 0,-91 0,36 0,-36 0,-37 0,-17 0,17 0,-53 0,35 0,-18 0,-18 0,1 0</inkml:trace>
  <inkml:trace contextRef="#ctx0" brushRef="#br0" timeOffset="2240.1281">4971 9489,'0'0,"-18"0,-18 0,0 0,17 18,1-18,-18 0,18 18,18 0,0 37,0-1,0 19,18 17,0-17,0 18,19-55,-1 55,0-1,-18-72,37 37,-19-1,-36-54,36 55,-36-37,18 0,-18 0,0-18,0 18,0 19,0-19,0 18,0-18,0 55,-18-1,-18-54,18 37,-18-37,17 18,-17-18,36-18,-18 19,18-1,36 0,37 0,-37 36,-18-54,0 19,19 17,-37-36,18 18,0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80" units="cm"/>
          <inkml:channel name="Y" type="integer" max="1050" units="cm"/>
        </inkml:traceFormat>
        <inkml:channelProperties>
          <inkml:channelProperty channel="X" name="resolution" value="28.33052" units="1/cm"/>
          <inkml:channelProperty channel="Y" name="resolution" value="28.37838" units="1/cm"/>
        </inkml:channelProperties>
      </inkml:inkSource>
      <inkml:timestamp xml:id="ts0" timeString="2012-08-07T00:50:40.0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1343 7348,'0'0,"-18"0,18 0,-19 0,1 18,-18 0,18 18,-18-17,17-1,-17 18,36-18,-18 0,-18 19,18-1,18-18,-19 18,19-18,0 1,0 17,0 0,0 0,0 1,19-19,17 18,-18-18,0 0,-18 1,0-19,18 18,-18 0,0 0,0 18,0-18,0 19,0-1,0 18,0 1,0-1,0 1,0-19,0 18,-18-17,0-19,18 0,0 0,-18 18,18-36,0 19,0 17,0-18,0 18,0 19,18-1,0 19,0 17,-18-35,0-1,0 1,0-19,18 18,1-17,-19-1,0-36,0 18,0 0,0 0,0-18,0 19,0-1,0 0,0-18,0 36,0-18,0 0,0-18,0 19,0-1,0 0,0-18,18 18,0 18,-18-36,0 37,18-19,0 0,-18 18,18-18,-18 19,0-19,0 18,37-18,-37 0,18-18,0 0,0 18,-18 1,18-1,-18-18,18 36,0-36,-18 0,19 18,17 0,-36-18,18 18</inkml:trace>
  <inkml:trace contextRef="#ctx0" brushRef="#br0" timeOffset="19639.1233">6205 6658,'0'19,"0"17,0 0,0-18,0 19,0-19,0-18,0 36,0-18,18 0,0-18,19 0,-19 0,36 0,-36 0,-18 0,37 0,17 0,-18 0,19 0,-1 0,19 0,-55 0,18 0,0 0,-36 0,37 0,-19 0,0 0,0 0,0 0,0 0,1 37,-1-37,-18-37,0 19,0-36,0-1,0 1,0 18,0 17,0 1,0-18,0 36,0-36,0 36</inkml:trace>
  <inkml:trace contextRef="#ctx0" brushRef="#br0" timeOffset="20663.1819">7203 6622,'0'18,"0"19,0 17,0-36,0 0,0 0,0 1,0-19,0 36,0 0,18-18,-18 0,0-18,18 19,0-19,37 0,-1 0,-18 0,1-19,17 19,-18 0,19 0,-37 0,18 0,-18 0,-18 0,37 0,-37 0,18 0,-18 0,36 0,-18 0,19 0,-19 0,18 0,0 19,1-19,-19 0,-18 0,18 0,0 0,-18 0,18 0,0-19,-18-17,0 0,-18-19,18 19,-18 0,18 0,0-1,0 1,0 18,-18 0,18 0</inkml:trace>
  <inkml:trace contextRef="#ctx0" brushRef="#br0" timeOffset="21704.2415">8291 6695,'0'0,"0"36,0 18,0-17,19 17,-19-36,0 37,0-37,18 18,-18-36,18 18,36-18,19 0,18 0,-1 0,-17 0,18 0,-19 0,-17 0,-1 0,-36 0,-18 0,18 0,0 0,-18-36,0-37,0 1,0 17,0-17,0 36,0 17,19 1</inkml:trace>
  <inkml:trace contextRef="#ctx0" brushRef="#br0" timeOffset="22639.2949">9489 6640,'0'0,"0"37,0 17,0-36,18 55,-18-55,18 36,-18-17,36-1,-36 0,19-18,-1 0,-18 1,18-19,-18 0,36 0,-18 0,37 0,-37 0,36 0,37 0,-37 0,-17 0,35 18,1 0,-1-18,-35 0,-37 0,18 0,0 0,0 0,-18 0,0-18,0-55,0 19,0 17,0 1,0-18,0 36,0-1,-18-35,18 54,0-36,0 36,-18-18,0 18,-19-19,1-17,18 36,0 0,18 0</inkml:trace>
  <inkml:trace contextRef="#ctx0" brushRef="#br0" timeOffset="23743.3581">10686 6622,'0'18,"-18"55,0-19,18-36,0 19,-18-1,18-36,0 36,0-36,0 18,0 19,0-1,0-18,0 0,0 0,0 1,54-1,19-18,-19 0,1 0,-1 0,-18 0,-17 0,17 0,-36 18,18-18,0 0,0 0,-18 0,18 0,19 0,-37 0,36 0,-18 0,-18 0,36 0,-36 0,37 0,-1 0,-18 0,18 0,19 0,-19 0,19 0,-55 0,18 0,0 0,0 0,-18 0,0 0,18-36,-18-19,0 37,0-36,0 17,-18 1,18-18,-18 17,18 19,-18 0,18 18,0-36,-18 18,18-1,-19 19</inkml:trace>
  <inkml:trace contextRef="#ctx0" brushRef="#br0" timeOffset="29215.6711">6604 6241,'0'18,"0"0,0 1,-18-19,18 36,0 0,0 0,0 1,0-1,-36 18,36-35,0-1,0 0,0 0</inkml:trace>
  <inkml:trace contextRef="#ctx0" brushRef="#br0" timeOffset="30184.7265">7511 6404,'0'0,"37"0,-19 0,-18 0,36 0,0 0,-18 0,37 19,-55-19,0 36,0-18,0 18,0-18,0 37,0-37,0 0,0 18,0-36,-18 19,18-19,0 18,-18 0,18-18,-37 0,19 0,0 0,18 0,-18 0,0 0,0 0,-1 0,-17 18,36-18,0 0,0 0,73 18,-73-18,36 0,-18 18,-18-18,36 0,1 18,-19-18,0 0,-18 0</inkml:trace>
  <inkml:trace contextRef="#ctx0" brushRef="#br0" timeOffset="31104.7791">8745 6332,'36'0,"-18"18,-18 18,0-18,0 1,0-1,0 0,0 0,0 0,0-18,0 18,0 0,0-18,-36 0,0 0,18 37,0-37,-1 0,1 0,0 0,54 0,1 0,17 18,-18-18,1 54,-1-36,-36 1,18-1,-18 0,0 18,0-36,0 18,0 0,0 1,0 17,-36-36,18 0,-19 36,19-18,0-18,0 0,-18 0,18 0,-19 0,1 0,0 0,18 0,-1 0,1 0,0 0</inkml:trace>
  <inkml:trace contextRef="#ctx0" brushRef="#br0" timeOffset="32303.8477">9961 6423,'0'0,"-19"0,-17 0,36 0,-18 0,-18 18,36-18,0 36,0-36,0 18,0-18,0 36,0-36,0 19,36-19,-18 0,18 18,-17-18,-1 18,0-18,-18 0,36 0,-36 0,36 0,-17 0,-19 0,36 0,-36 0,18 0,-18 0</inkml:trace>
  <inkml:trace contextRef="#ctx0" brushRef="#br0" timeOffset="32687.8697">10069 6441,'0'0,"0"36,0 0,-36 37,18-19,18-36,-18 19,18-19,-18 18</inkml:trace>
  <inkml:trace contextRef="#ctx0" brushRef="#br0" timeOffset="33504.9164">11140 6550,'0'0,"-18"18,18-18,0 36,0 0,18 37,-18-55,54 36,-54-35,18 17,-18 0,0-36,0 36,0-17,0-19,0 18,0 0,-18-18,-18 36,0-18,-1-18,1 0,0 0,36 0,-18 0,0 0,-1 0,19 0,-18 0,0 0,0 0,18 0,0-18,-18 0,18 18,0-18,0 0,0-19,0 19</inkml:trace>
  <inkml:trace contextRef="#ctx0" brushRef="#br0" timeOffset="33847.936">11158 6550,'18'0,"0"0,-18 0</inkml:trace>
  <inkml:trace contextRef="#ctx0" brushRef="#br0" timeOffset="44143.5249">889 10432,'73'0,"17"0,19 0,18 0,-72 18,-1-18,1 0,-19 0,0 18,0-18,-36 0,19 0,-1 0,-18 0,18 0,-18 0</inkml:trace>
  <inkml:trace contextRef="#ctx0" brushRef="#br0" timeOffset="44799.5624">1415 10360,'18'0,"-18"0,19 0,35 0,-54 0,18 0,18 0,1 0,-37 0,18 0,-18 0,0 18,0 0,0 36,0-54,0 37,0-19,0-18,-18 36,0-36,-1 18,-17-18,18 18,0-18,18 0,-18 0,-19 0,37 0,-36 0,36 0,-18 0</inkml:trace>
  <inkml:trace contextRef="#ctx0" brushRef="#br0" timeOffset="46735.6732">4536 10487,'0'0,"-18"18,0-18,-37 18,55 0,-18-18,-18 0,-19 0,1 18,18-18,-19 0,-17 0,17 0,19 0,0 0,17 0,1 0,0 0,0 0,-18 0,18 0,-19 0,19 0,18 0,-18 0,-18 0,36 0,-37 0,1 0,36 0,-36 0,0 0,36-18,-19 18,-17-54,18 54,18-19,-18 1,18 0,0-18,0 0,0 17,0-17,18 0,36 0,1-1,-19 19,-36 0,36 0,-17 18,-1-36,0 36,-18 0,18-19,0 19,0 0,19-36,-37 36,18 0,0 0,-18 0,18 0,0 0,0 0,0 0,1 0,-1 0,-18 0,18 0,18 0,-36 0,36 18,-36-18,37 0,-19 37,0-37,0 0,0 0,0 18,-18-18,19 0,-1 0,0 18,0 0,0 0,-18-18,18 0,-18 18,18 0,1 1,-19-1,18-18,-18 18,18-18,0 36,-18-36,0 18,18-18,-18 18,0 1,0-1,0-18,0 18,0 0,0 0,0 0,0 0,-18-18,0 19,0-19,18 0</inkml:trace>
  <inkml:trace contextRef="#ctx0" brushRef="#br0" timeOffset="55215.1582">10287 10614,'18'0,"37"0,-1 0,1 0,-19 18,36 0,55-18,-18 36,18-36,18 18,37 0,-55-18,-18 19,-37-19,-17 0,-37 0,0 0,-18 0,0 0,-18 0,0 0</inkml:trace>
  <inkml:trace contextRef="#ctx0" brushRef="#br0" timeOffset="62575.5792">6441 16002,'0'0,"0"0,0 18,0 37,0-55,0 18,0 18,18-36,-18 18,0-18,0 36,0 1,0-19,0 0,0 0,0 18,0-36,0 19,0 17,0-18,0-18,0 18,0 18,0-36,18 37,-18-37,0 18,0-18,0 36,0-36,18 18,-18-18,0 37,0-19,18-18,-18 18,37-18,-1 0,37 18,-37 0,18-18,19 0,-37 0,37 0,-19 0,19 0,-19 0,19 0,-73 0,54 0,-18 0,1 0,-1 0,0 0,19 0,-37 0,18 0,0 0,1 0,-19 0,18 0,0 0,19 0,-37 0,18 0,-18 0,37 0,-19 0,0 0,1 0,-19 0,36 0,-54 0,18 0,19 0,-37 0,54 0,-36 0,55 0,18 0,-37 0,19 0,-19 0,19 0,-55 0,36 0,-36 18,19-18,-1 0,-36 0,54 0,-17 0,-1 0,-18 0,18 0,1 0,-19 0,-18 0,18 0,0 0,0 0,-18 0,18 0,0 0,1 0,-19 0,18 0,0 0,0 0,-18 0,18 0,0 0,0 0,-18 0,19 0,-1 0,0 0,-18-18,0 18,18-18,-18 18,0-18,0 0,0 18,0-18,0-1,0 1,0 18,0-18,0 0,0 0,0 18,0-36,0 17,-18 1,18 0,0 0,0-18,0 18,0 18,0-19,0-17,0 18,0 0,0 0,0 0,0 18,0-19,0-17,0 36,0-36,0 18,0 18,0-37,0 37,0-18,-18 0,18 0,0 18,0-18,0-18,0 36,0-19,0 1,-37 0,37 0,-18 18,-18 0,-18 0,35 0,-35 0,0 0,17 0,-17 0,-1 0,19 0,-36 0,17 0,-17 0,-19 18,36-18,-35 0,35 0,-17 0,-19 18,18-18,19 37,18-37,-37 18,19-18,36 0,-19 0,1 0,0 0,18 0,-19 18,19-18,-18 0,36 0,-36 0,-1 0,19 0,-18 0,18 0,-19 0,37 0,-18 0,-18 0,18 0,0 0,0 0,-1 0,1 0,0 0,-18 0,-19 0,37 0,-36 0,36 0,-19 0,37 0,-36 0,18 0,18 0,-18 0,0 0,0 0,18 0,-19 0,1 0,0 0,18 0,-18 0,-18 0,-19 0,19 0,0 0,-19 0,1 0,-1 0,19 0,0 0,18 0,-19 0,37 0,-18 0,0 0,0 0,18 0,-18 0,0 0,0 0,18 0,-37 0,19 0,-18 0,36 0,-18 0</inkml:trace>
  <inkml:trace contextRef="#ctx0" brushRef="#br0" timeOffset="78215.4737">4373 16619,'0'0,"54"0,73 0,-36 0,36 0,-18 0,18 0,-19 0,19 0,-18 0,-36 0,-19 0,-17 0,17 0,-36 0,18 0,-17 0,17 0,0 0,0 0,-17 0,35 0,0 0,-35 0,17 0,-18 0,-18 0,18 0,0 0,0 0,-18 0,19 0,-1 0,0 0,-18 0,18 0,0 0,0 0,0 0,1 0,-1 0,-18 0</inkml:trace>
  <inkml:trace contextRef="#ctx0" brushRef="#br0" timeOffset="91023.2063">12791 16056,'18'0,"0"73,0-37,-18 19,18-1,1 1,-19-1,0-18,0 1,0-1,36 18,-36-36,18 19,-18-19,0 0,0 0,18-18,0 0,-18 0,18 0,19 0,-19 0,36 0,-36 0,55 0,-37 0,1 0,35 0,1 0,-1 0,92 0,-74 18,19-18,18 0,0 0,18 0,-18 0,18 0,-18 0,-36 0,36 0,-36 0,-73 0,18 0,-18 0,37 0,-37 0,-18 0,54 0,-35 0,-1 0,0 0,0 0,18 0,-36 0,18 0,1 0,17 0,-36 0,36 0,-18 0,19 0,-19 0,36 0,-54 0,18 0,-18 0,37 0,-1 0,0 0,-36 0,18 0,0 0,1 0,-1-18,-18-18,0 18,0-37,0 1,-18-19,18 37,-37-37,1 37,18-18,18 17,0 19,-18-18,18 0,-18-1,18 19,0-36,-19 36,19-19,0 19,0-36,-18 36,18-37,0 19,0 18,0 18,0-18,0 0,-18-1,0 19,18 0,-18 0,-18 0,-1 0,-17 0,-19 0,-17 0,17 0,0 0,-54 0,0 0,55 0,-37 0,36 0,1 0,-1 0,1 0,-19 0,37 0,-19 0,37 0,18 0,-19 0,1 0,36 0,-54 0,-1 0,37 0,-73 0,19 0,-1 0,1 0,-1 0,19 0,-37 0,55 0,-19 0,19 19,-19-19,19 0,0 0,-19 0,19 36,18-36,0 0,-18 18,-1-18,19 18,0-18,-18 0,18 18,-1 0,1-18,0 19,18 17,18 18,-18-36,0-18,18 37,-18-19,0 0,19 0,-19-18,0 36</inkml:trace>
  <inkml:trace contextRef="#ctx0" brushRef="#br0" timeOffset="137295.8529">10051 12555,'0'0,"37"0,-37 0,18 0,-18 0,36 0,-36 0,18 0,18 0,-17 0,35 0,-36 0,18 0,-17 18,-1-18,0 0,0 0,0 0,18 0,-17 0,17 18,-18-18,18 0,-18 0,19 18,-19-18,0 0,18 0,-36 0,18 18,37 1,-19-1,-36-18,36 0,-36 0,37 0,-19 18,0-18,0 0,-18 0,36 18,-17-18,-1 0,-18 0,36 18,-18-18,0 0,19 18,-19-18,18 18,-18-18,0 0,0 0,1 0,-19 0,18 0,0 0,-18 0,18 0,0 0,0 0,-18 0,18 0,1 0,-1 0,0 0,0 0,0 0,0 0,-18 0,18 0,19 0,17 0,-36 0,19 0,-1-18,36 18,-53 0,17 0,18-36,1 18,-1 18,-18-18,37 18,-55 0,18 0,-36 0,19 0,17 0,-18 0,-18-37,0 37,-36-18,-19 0,37 0,-18-18,-19-1,37 19,-18 0,18 18,0-18,0 18,18-18,-19 0,1 18,0 0</inkml:trace>
  <inkml:trace contextRef="#ctx0" brushRef="#br0" timeOffset="138783.938">9870 12029,'-18'36,"18"-18,0 0,0 19,0-37,0 18,0 18,0-36,0 18,0 18,0-17,0 17,0 18,0-17,0-19,0 18,0 0,0 19,0-19,0-18,0 0,0 0,0 1,0 17,0-36,0 18,0-18</inkml:trace>
  <inkml:trace contextRef="#ctx0" brushRef="#br0" timeOffset="140192.0186">10051 12101,'37'0,"-1"0,18 0,-17 0,35 0,19 0,-37 0,19 0,-19 0,1 0,-1 0,1 0,17 0,-17 0,17 0,-17 0,17 0,-17 0,-1 0,-18 0,-18 0,1 0,17 0,-36 0,18 0,0 0,0 0,-18 0,18 0,19 0,-37 0,18 0,0 0,0 0,-18 0,18 0,0 0,1 0,-19 0,18 0,18 0,-18 0,-18 0,18 0,0 0,1 0,17 0,-36 0,18 0,-18 0,36 0,1 0,-19 18,0-18,-18 0,18 0,0 0,0 0,0 0,1 0,-1 0,-18 0,36 37,-18-37,0 0,-18 18,18-18,-18 18,19 0,-19 0,0 0,0 1,0 35,18-36,-18 18,0 1,0-1,0-18,0 18,0 1,0-1,0-18,0 0,0 19,0-37,0 18,0 0,0 0,0-18,0 18</inkml:trace>
  <inkml:trace contextRef="#ctx0" brushRef="#br0" timeOffset="142736.1641">15077 6949,'0'0,"0"18,0 18,-18 0,0-17,-19 17,1-36,-18 36,54-36,-37 36,37-36,18 37,1-19,17 0,-36-18,18 36,0 1,-18-19,0 0,0 0,0 0,0 0,-18 0,-36 1,35-19,1 0,0 18,0-18,0 0,18 0,-18 0,0 0,-1 0,19 0,0-37</inkml:trace>
  <inkml:trace contextRef="#ctx0" brushRef="#br0" timeOffset="143151.1878">16020 6840,'18'36,"-18"37,0-1,0 1,0 18,0-37,0-18,0 1,0-19,0 18</inkml:trace>
  <inkml:trace contextRef="#ctx0" brushRef="#br0" timeOffset="143768.2231">17399 6858,'-36'0,"0"18,-1-18,19 18,-36 19,17-37,1 18,0 18,0-36,-1 36,37-36,0 18,0 1,37-19,17 18,19 18,17-36,-35 18,-19-18,18 0,-17 0,-19 0,0 0</inkml:trace>
  <inkml:trace contextRef="#ctx0" brushRef="#br0" timeOffset="144080.241">17526 7021,'-18'-18,"0"36,0 0,18 19,-37 35,37-54,0 19,-18-19,18 18,0-18,0 19,0-19,0-18</inkml:trace>
  <inkml:trace contextRef="#ctx0" brushRef="#br0" timeOffset="144792.2817">18742 6658,'0'0,"0"19,-18 17,-19 0,19 0,0 19,18-1,-18-17,18 35,-18-36,18 19,0-1,0-36,0 19,0-19,0 0,36 0,0 18,1-17,-1-19,-18 0,36 0,1 0,-37 0,36 0,-35 0,-19 0,18 0,0 0,-18 0,0-19,-18 1,0 18,-19-36,19 36,-18-36,-19-1,37 37,0-18,0 18,0 0,18 0,-18-18,18 0,-37 18</inkml:trace>
  <inkml:trace contextRef="#ctx0" brushRef="#br0" timeOffset="147479.4354">18959 7275,'0'0,"19"0,-19 0,18 0,0 0,0 0,-18 0,18 0,0 0,0 0,1 18,-19 1,0-1,0 18,0-18,0 0,0-18,0 55,-19-37,-17-18,18 36,-18-18,-1-18,19 0,-18 0,0 0,18 0,-37 0,1 0,36 0,-37 0,55 0,-18 0,18 0,-36 0,36 0,-18 0</inkml:trace>
  <inkml:trace contextRef="#ctx0" brushRef="#br0" timeOffset="147856.457">18705 6876,'37'-18,"-1"18,0-18,-18 18,37 0,-19-18,0 18,-17-18,-1 18,-18 0,18 0,-18 0,36 0</inkml:trace>
  <inkml:trace contextRef="#ctx0" brushRef="#br0" timeOffset="148463.4917">19522 6858,'36'0,"19"0,17 18,19 18,-19-17,37 17,-36 0,-55-36,18 0,-18 0,-18 0,19 18,-19 19,-55-19,19 0,0 18,-19-18,1 19,54-37,-18 18,-1 0,19 18,0-36,0 18,37 19,17-19,-18-18,1 18,17 18,-18-18,1-18,-19 0,0 0</inkml:trace>
  <inkml:trace contextRef="#ctx0" brushRef="#br0" timeOffset="153735.7932">14460 7656,'0'0,"18"18,-18 1,0-1,0 0,0 0,18 0,0-18,-18 0,37 36,-1-17,18-19,-17 0,17 0,1 0,-1 0,-36 0,37 0,35 0,-35 0,-1 0,-18 0,19 0,-19 0,0 0,19 0,-37-19,36 19,-17 0,-1-18,-36 18,36 0,-36-18,-54-18,18-19,-1 19,37-18,-36-1,18 37,0-36,18 54,0-18,-18-1</inkml:trace>
  <inkml:trace contextRef="#ctx0" brushRef="#br0" timeOffset="154287.8248">15077 8164,'0'18,"0"91,0-36,0-1,0 1,0-37,0-18,0 1</inkml:trace>
  <inkml:trace contextRef="#ctx0" brushRef="#br0" timeOffset="155320.8839">15875 7638,'18'0,"0"0,-18 36,0 1,0-19,37 54,-37-53,0 17,0-18,0 0,0-18,18 18,18-18,-18 0,19 0,-1 0,0 0,37 0,-1 0,19-18,-18 18,-19 0,-18 0,19 0,-55 0,18 0,-18-18,0-18,0-1,0 19,0-36,0 18,-18-1,0 1,18 0,0 36,0-37,-19 37</inkml:trace>
  <inkml:trace contextRef="#ctx0" brushRef="#br0" timeOffset="156119.9296">16347 8309,'18'-18,"-18"18,18 0,18 0,-17 0,17 0,-18 0,-18 0,36 0,-36 18,18 1,-18 17,0 0,0 0,0 19,0-37,0 18,0 1,0-19,-18 18,-18-36,18 18,-18 0,-1-18,-17 0,-1 0,19 18,0-18,36 0,54 0,1 0,-19 0,18 0,-17 0,-19 19,18-19,-18 0,0 0,19 18,-37-18,18 0,-18 0</inkml:trace>
  <inkml:trace contextRef="#ctx0" brushRef="#br0" timeOffset="157159.9891">17200 7566,'0'0,"0"36,0-18,0 36,0-54,0 19,0-19,18 36,-18-36,54 0,-18 0,-17 0,53 0,-17 0,-37 0,36 0,-36 0,19 0,-19 0,0 0,18 0,-18 0,19 0,-19 0,18 0,0 0,-18-18,1 18,-19 0,18 0,-18 0,36-37,-36-35,0 17,0 19,0-18,0-1,-18 19,18 0,0 36,0-18,0-1</inkml:trace>
  <inkml:trace contextRef="#ctx0" brushRef="#br0" timeOffset="158000.0371">17562 8182,'0'0,"19"0,35 0,-36 0,0 0,0 0,-18 0,19 0,-19 19,18-1,-18 36,0-36,0 0,0 19,0-37,0 18,0 0,0-18,0 0,-18 18,-1-18,19 0,-36 0,18 0,18 18,18 0,18 19,1-37,-37 36,0-18,36 18,-36 1,0-19,0-18,0 18,0 0,-18-18,0 0,0 0,-19 0,-17 0,-1 0,19 0,36 0</inkml:trace>
  <inkml:trace contextRef="#ctx0" brushRef="#br0" timeOffset="159136.1021">18343 7693,'0'0,"0"18,0 36,0-36,0 19,0-19,18 36,0-54,-18 18,18 19,0-37,-18 0,18 0,-18 0,37 0,-1 0,18 18,19-18,-19 18,-17-18,17 36,0-36,-35 0,17 0,0 0,0 0,-36 0,19 0,-19 0,36 18,-36-18,18 0,18 0,-36 0,37 0,-19 0,0 0,0 0,36 0,-54 0,37 0,-37 0,18 0,-18 0,0 0,0-18,0-18,0 18,0 18,0-18,0-1,0 1,0 18,0-36,0 18,0 18,0-18,0 0,-18-1</inkml:trace>
  <inkml:trace contextRef="#ctx0" brushRef="#br0" timeOffset="159880.1447">18887 8328,'-18'0,"0"36,18-36,-19 54,1-36,0 37,18-55,0 18,0 18,0-36,0 18,0 19,18-19,19-18,17 0,-36 0,37 0,-37 0,-18 0,36 0,-36 0,18 0</inkml:trace>
  <inkml:trace contextRef="#ctx0" brushRef="#br0" timeOffset="160223.1643">19050 8436,'0'19,"-18"17,18 0,0-18,-18 19,18-1,0 0,0-18,0 0,-18 1,18-1,0 0,-18 0</inkml:trace>
  <inkml:trace contextRef="#ctx0" brushRef="#br0" timeOffset="161455.2348">19776 7783,'0'0,"0"37,0-19,0 18,0-18,-36 37,36-37,0 18,0-18,0-18,36 18,36-18,1 0,18 0,-19 0,-17 0,-1 0,-18 0,-17 0,17 0,-36 0,18 0,0 0,0 0,-18-18,37 0,-37 0,36-18,-36 17,18-17,-18 0,18-37,18 19,-36 36,0-19,0 1,0 36,0-18,0 0</inkml:trace>
  <inkml:trace contextRef="#ctx0" brushRef="#br0" timeOffset="162272.2815">20012 8436,'0'55,"0"-19,36 19,-36-1,0-36,0 0,18 19,-18-1,18-18,-18-18,-18 18,0-18,-36 0,35 0,-35 0,36 0,0 0,0 0</inkml:trace>
  <inkml:trace contextRef="#ctx0" brushRef="#br0" timeOffset="162639.3025">19994 8491,'36'-18,"-18"0,0 18,37-19,-19 1,-18 0,18 18,-18-18,1 18,-1 0,-18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459AF-E4B2-434A-9B4B-67C2CE44B7A1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E4A54-0308-49B2-AD69-B7A2EABEFE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727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971D2F8A-5FFD-4F7B-9713-E1BADB894B7B}" type="datetimeFigureOut">
              <a:rPr lang="zh-TW" altLang="en-US" smtClean="0"/>
              <a:pPr/>
              <a:t>2012/8/7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4EC1B7C2-45D2-4003-AF20-C0E99EA941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989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148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1902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5203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322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736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4877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71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444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302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2F8A-5FFD-4F7B-9713-E1BADB894B7B}" type="datetimeFigureOut">
              <a:rPr lang="zh-TW" altLang="en-US" smtClean="0"/>
              <a:t>2012/8/7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B7C2-45D2-4003-AF20-C0E99EA941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486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971D2F8A-5FFD-4F7B-9713-E1BADB894B7B}" type="datetimeFigureOut">
              <a:rPr lang="zh-TW" altLang="en-US" smtClean="0"/>
              <a:pPr/>
              <a:t>2012/8/7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4EC1B7C2-45D2-4003-AF20-C0E99EA9419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107504" y="332656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135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491880" y="3224384"/>
            <a:ext cx="5256584" cy="1464568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tx1"/>
                </a:solidFill>
              </a:rPr>
              <a:t>快速排序函</a:t>
            </a:r>
            <a:r>
              <a:rPr lang="zh-TW" altLang="en-US" b="1" dirty="0" smtClean="0">
                <a:solidFill>
                  <a:schemeClr val="tx1"/>
                </a:solidFill>
              </a:rPr>
              <a:t>式</a:t>
            </a:r>
            <a:r>
              <a:rPr lang="en-US" altLang="zh-TW" b="1" dirty="0" err="1" smtClean="0">
                <a:solidFill>
                  <a:schemeClr val="tx1"/>
                </a:solidFill>
              </a:rPr>
              <a:t>qsort</a:t>
            </a:r>
            <a:r>
              <a:rPr lang="en-US" altLang="zh-TW" b="1" dirty="0" smtClean="0">
                <a:solidFill>
                  <a:schemeClr val="tx1"/>
                </a:solidFill>
              </a:rPr>
              <a:t>()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251315" y="386104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2012.08.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07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3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qsort</a:t>
            </a:r>
            <a:r>
              <a:rPr lang="en-US" altLang="zh-TW" dirty="0" smtClean="0"/>
              <a:t>()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zh-TW" altLang="en-US" dirty="0" smtClean="0"/>
              <a:t>屬於</a:t>
            </a:r>
            <a:r>
              <a:rPr lang="en-US" altLang="zh-TW" dirty="0" smtClean="0"/>
              <a:t>#include&lt;</a:t>
            </a:r>
            <a:r>
              <a:rPr lang="en-US" altLang="zh-TW" dirty="0" err="1" smtClean="0"/>
              <a:t>stdlib.h</a:t>
            </a:r>
            <a:r>
              <a:rPr lang="en-US" altLang="zh-TW" dirty="0" smtClean="0"/>
              <a:t>&gt;</a:t>
            </a:r>
          </a:p>
          <a:p>
            <a:pPr>
              <a:buFontTx/>
              <a:buChar char="-"/>
            </a:pPr>
            <a:r>
              <a:rPr lang="zh-TW" altLang="en-US" dirty="0" smtClean="0"/>
              <a:t>採用快速排序</a:t>
            </a:r>
            <a:endParaRPr lang="en-US" altLang="zh-TW" dirty="0" smtClean="0"/>
          </a:p>
          <a:p>
            <a:pPr>
              <a:buFontTx/>
              <a:buChar char="-"/>
            </a:pPr>
            <a:r>
              <a:rPr lang="zh-TW" altLang="en-US" dirty="0" smtClean="0"/>
              <a:t>函數格式：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sz="2000" dirty="0" err="1" smtClean="0"/>
              <a:t>qsort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陣列名稱</a:t>
            </a:r>
            <a:r>
              <a:rPr lang="en-US" altLang="zh-TW" sz="2000" dirty="0" smtClean="0"/>
              <a:t>, </a:t>
            </a:r>
            <a:r>
              <a:rPr lang="zh-TW" altLang="en-US" sz="2000" dirty="0" smtClean="0"/>
              <a:t>元素個數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 單一元素</a:t>
            </a:r>
            <a:r>
              <a:rPr lang="en-US" altLang="zh-TW" sz="2000" dirty="0" smtClean="0"/>
              <a:t>size, </a:t>
            </a:r>
            <a:r>
              <a:rPr lang="zh-TW" altLang="en-US" sz="2000" dirty="0" smtClean="0"/>
              <a:t>比較函式</a:t>
            </a:r>
            <a:r>
              <a:rPr lang="en-US" altLang="zh-TW" sz="2000" dirty="0" smtClean="0"/>
              <a:t>)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 smtClean="0"/>
              <a:t>ex:</a:t>
            </a:r>
          </a:p>
        </p:txBody>
      </p:sp>
      <p:sp>
        <p:nvSpPr>
          <p:cNvPr id="4" name="矩形 3"/>
          <p:cNvSpPr/>
          <p:nvPr/>
        </p:nvSpPr>
        <p:spPr>
          <a:xfrm>
            <a:off x="1187624" y="428027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A[N];</a:t>
            </a:r>
          </a:p>
          <a:p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qsort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(A, N, 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), comp);</a:t>
            </a:r>
            <a:endParaRPr lang="zh-TW" alt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54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比較函數</a:t>
            </a:r>
            <a:r>
              <a:rPr lang="en-US" altLang="zh-TW" dirty="0" smtClean="0"/>
              <a:t>comp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要自己寫的，只是格式固定採用</a:t>
            </a:r>
            <a:r>
              <a:rPr lang="en-US" altLang="zh-TW" dirty="0" smtClean="0"/>
              <a:t>void</a:t>
            </a:r>
            <a:r>
              <a:rPr lang="zh-TW" altLang="en-US" dirty="0" smtClean="0"/>
              <a:t>指標。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看你的陣列是什麼</a:t>
            </a:r>
            <a:r>
              <a:rPr lang="zh-TW" altLang="en-US" dirty="0"/>
              <a:t>型態</a:t>
            </a:r>
            <a:r>
              <a:rPr lang="zh-TW" altLang="en-US" dirty="0" smtClean="0"/>
              <a:t>，再在裡面自己轉。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6" name="矩形 5"/>
          <p:cNvSpPr/>
          <p:nvPr/>
        </p:nvSpPr>
        <p:spPr>
          <a:xfrm>
            <a:off x="1835696" y="3717032"/>
            <a:ext cx="61926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int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comp(</a:t>
            </a:r>
            <a:r>
              <a:rPr lang="en-US" altLang="zh-TW" b="1" dirty="0" err="1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const</a:t>
            </a:r>
            <a:r>
              <a:rPr lang="en-US" altLang="zh-TW" b="1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void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*p, </a:t>
            </a:r>
            <a:r>
              <a:rPr lang="en-US" altLang="zh-TW" b="1" dirty="0" err="1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const</a:t>
            </a:r>
            <a:r>
              <a:rPr lang="en-US" altLang="zh-TW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void</a:t>
            </a:r>
            <a:r>
              <a: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*q){</a:t>
            </a:r>
          </a:p>
          <a:p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…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比較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p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跟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q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所指</a:t>
            </a:r>
            <a:r>
              <a:rPr lang="zh-TW" altLang="en-US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到位置的值</a:t>
            </a:r>
            <a:endParaRPr lang="en-US" altLang="zh-TW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如果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p &lt; q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，回傳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&lt;0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的數，</a:t>
            </a:r>
            <a:endParaRPr lang="en-US" altLang="zh-TW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//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如果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p == q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，回傳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0</a:t>
            </a:r>
          </a:p>
          <a:p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      // 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如果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p &gt; q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，回傳</a:t>
            </a:r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&gt;0</a:t>
            </a:r>
            <a:r>
              <a:rPr lang="zh-TW" altLang="en-US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的數</a:t>
            </a:r>
            <a:endParaRPr lang="en-US" altLang="zh-TW" dirty="0">
              <a:latin typeface="Courier New" pitchFamily="49" charset="0"/>
              <a:ea typeface="微軟正黑體" pitchFamily="34" charset="-120"/>
              <a:cs typeface="Courier New" pitchFamily="49" charset="0"/>
            </a:endParaRPr>
          </a:p>
          <a:p>
            <a:r>
              <a: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rPr>
              <a:t>}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135520" y="353236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格式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: 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60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一些</a:t>
            </a:r>
            <a:r>
              <a:rPr lang="zh-TW" altLang="en-US" strike="sngStrike" dirty="0" smtClean="0"/>
              <a:t>飯粒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840455" y="1340768"/>
            <a:ext cx="7624783" cy="1800970"/>
            <a:chOff x="992536" y="1582156"/>
            <a:chExt cx="7624783" cy="1800970"/>
          </a:xfrm>
        </p:grpSpPr>
        <p:sp>
          <p:nvSpPr>
            <p:cNvPr id="4" name="文字方塊 3"/>
            <p:cNvSpPr txBox="1"/>
            <p:nvPr/>
          </p:nvSpPr>
          <p:spPr>
            <a:xfrm>
              <a:off x="992536" y="1582156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1. </a:t>
              </a:r>
              <a:endParaRPr lang="zh-TW" altLang="en-US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1331640" y="1628800"/>
              <a:ext cx="7285679" cy="1754326"/>
            </a:xfrm>
            <a:prstGeom prst="rect">
              <a:avLst/>
            </a:prstGeom>
            <a:ln>
              <a:solidFill>
                <a:schemeClr val="accent3"/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comp(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*p, 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*q){</a:t>
              </a:r>
            </a:p>
            <a:p>
              <a:r>
                <a:rPr lang="zh-TW" altLang="en-US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 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A = *(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*)p;</a:t>
              </a:r>
              <a:r>
                <a:rPr lang="zh-TW" altLang="en-US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</a:t>
              </a:r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把</a:t>
              </a:r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p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指向的位置的值解析出來</a:t>
              </a:r>
              <a:endParaRPr lang="en-US" altLang="zh-TW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B = *(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*)q;</a:t>
              </a:r>
              <a:r>
                <a:rPr lang="zh-TW" altLang="en-US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</a:t>
              </a:r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把</a:t>
              </a:r>
              <a:r>
                <a:rPr lang="en-US" altLang="zh-TW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q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指向</a:t>
              </a:r>
              <a:r>
                <a:rPr lang="zh-TW" altLang="en-US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的位置的值解析出來</a:t>
              </a:r>
              <a:endParaRPr lang="en-US" altLang="zh-TW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if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( A == B )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return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0;</a:t>
              </a:r>
            </a:p>
            <a:p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return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(A &lt; B) ? -1 : 1;</a:t>
              </a:r>
            </a:p>
            <a:p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827584" y="3280706"/>
            <a:ext cx="7624783" cy="1246973"/>
            <a:chOff x="992536" y="1582156"/>
            <a:chExt cx="7624783" cy="1246973"/>
          </a:xfrm>
        </p:grpSpPr>
        <p:sp>
          <p:nvSpPr>
            <p:cNvPr id="10" name="文字方塊 9"/>
            <p:cNvSpPr txBox="1"/>
            <p:nvPr/>
          </p:nvSpPr>
          <p:spPr>
            <a:xfrm>
              <a:off x="992536" y="1582156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2. </a:t>
              </a:r>
              <a:endParaRPr lang="zh-TW" altLang="en-US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1331640" y="1628800"/>
              <a:ext cx="7285679" cy="1200329"/>
            </a:xfrm>
            <a:prstGeom prst="rect">
              <a:avLst/>
            </a:prstGeom>
            <a:ln>
              <a:solidFill>
                <a:schemeClr val="accent3"/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en-US" altLang="zh-TW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 </a:t>
              </a:r>
              <a:r>
                <a:rPr lang="zh-TW" altLang="en-US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偷懶寫法，要小心</a:t>
              </a:r>
              <a:r>
                <a:rPr lang="en-US" altLang="zh-TW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overflow</a:t>
              </a:r>
              <a:r>
                <a:rPr lang="zh-TW" altLang="en-US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 </a:t>
              </a:r>
              <a:endParaRPr lang="en-US" altLang="zh-TW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comp(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*p, 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*q){</a:t>
              </a:r>
            </a:p>
            <a:p>
              <a:r>
                <a:rPr lang="zh-TW" altLang="en-US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return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*(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*)p - *(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zh-TW" altLang="en-US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*q);</a:t>
              </a:r>
            </a:p>
            <a:p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}</a:t>
              </a:r>
              <a:endPara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840455" y="4725144"/>
            <a:ext cx="7624783" cy="1800970"/>
            <a:chOff x="992536" y="1582156"/>
            <a:chExt cx="7624783" cy="1800970"/>
          </a:xfrm>
        </p:grpSpPr>
        <p:sp>
          <p:nvSpPr>
            <p:cNvPr id="16" name="文字方塊 15"/>
            <p:cNvSpPr txBox="1"/>
            <p:nvPr/>
          </p:nvSpPr>
          <p:spPr>
            <a:xfrm>
              <a:off x="992536" y="1582156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3. </a:t>
              </a:r>
              <a:endParaRPr lang="zh-TW" altLang="en-US" dirty="0"/>
            </a:p>
          </p:txBody>
        </p:sp>
        <p:sp>
          <p:nvSpPr>
            <p:cNvPr id="17" name="矩形 16"/>
            <p:cNvSpPr/>
            <p:nvPr/>
          </p:nvSpPr>
          <p:spPr>
            <a:xfrm>
              <a:off x="1331640" y="1628800"/>
              <a:ext cx="7285679" cy="1754326"/>
            </a:xfrm>
            <a:prstGeom prst="rect">
              <a:avLst/>
            </a:prstGeom>
            <a:ln>
              <a:solidFill>
                <a:schemeClr val="accent3"/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en-US" altLang="zh-TW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 </a:t>
              </a:r>
              <a:r>
                <a:rPr lang="zh-TW" altLang="en-US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排字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元，一樣要小心</a:t>
              </a:r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overflow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</a:t>
              </a:r>
              <a:endParaRPr lang="en-US" altLang="zh-TW" b="1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comp(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*p, 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*q){</a:t>
              </a:r>
            </a:p>
            <a:p>
              <a:r>
                <a:rPr lang="zh-TW" altLang="en-US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return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*(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char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*)p - *(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char</a:t>
              </a:r>
              <a:r>
                <a:rPr lang="zh-TW" altLang="en-US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*)q;</a:t>
              </a:r>
            </a:p>
            <a:p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}</a:t>
              </a:r>
            </a:p>
            <a:p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//in main:</a:t>
              </a:r>
            </a:p>
            <a:p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qsort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(A, N, 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sizeof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(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char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), comp);</a:t>
              </a:r>
              <a:endPara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8" name="筆跡 17"/>
              <p14:cNvContentPartPr/>
              <p14:nvPr/>
            </p14:nvContentPartPr>
            <p14:xfrm>
              <a:off x="2821680" y="4167000"/>
              <a:ext cx="3102840" cy="2286360"/>
            </p14:xfrm>
          </p:contentPart>
        </mc:Choice>
        <mc:Fallback>
          <p:pic>
            <p:nvPicPr>
              <p:cNvPr id="18" name="筆跡 1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2320" y="4157640"/>
                <a:ext cx="3121560" cy="230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645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一些</a:t>
            </a:r>
            <a:r>
              <a:rPr lang="zh-TW" altLang="en-US" strike="sngStrike" dirty="0" smtClean="0"/>
              <a:t>飯粒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992536" y="1157073"/>
            <a:ext cx="7624783" cy="2631967"/>
            <a:chOff x="992536" y="1582156"/>
            <a:chExt cx="7624783" cy="2631967"/>
          </a:xfrm>
        </p:grpSpPr>
        <p:sp>
          <p:nvSpPr>
            <p:cNvPr id="4" name="文字方塊 3"/>
            <p:cNvSpPr txBox="1"/>
            <p:nvPr/>
          </p:nvSpPr>
          <p:spPr>
            <a:xfrm>
              <a:off x="992536" y="1582156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4. </a:t>
              </a:r>
              <a:endParaRPr lang="zh-TW" altLang="en-US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1331640" y="1628800"/>
              <a:ext cx="7285679" cy="2585323"/>
            </a:xfrm>
            <a:prstGeom prst="rect">
              <a:avLst/>
            </a:prstGeom>
            <a:ln>
              <a:solidFill>
                <a:schemeClr val="accent3"/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en-US" altLang="zh-TW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 </a:t>
              </a:r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double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最好這樣寫不然會壞掉</a:t>
              </a:r>
              <a:endParaRPr lang="en-US" altLang="zh-TW" b="1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comp(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*p, 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*q){</a:t>
              </a:r>
            </a:p>
            <a:p>
              <a:r>
                <a:rPr lang="zh-TW" altLang="en-US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double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A = *(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double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*)p;</a:t>
              </a:r>
              <a:r>
                <a:rPr lang="zh-TW" altLang="en-US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</a:t>
              </a:r>
              <a:endParaRPr lang="en-US" altLang="zh-TW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double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B = *(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double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*)q;</a:t>
              </a:r>
              <a:r>
                <a:rPr lang="zh-TW" altLang="en-US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endParaRPr lang="en-US" altLang="zh-TW" dirty="0" smtClean="0"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if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( A == B )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return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0;</a:t>
              </a:r>
            </a:p>
            <a:p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return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(A &lt; B) ? -1 : 1;</a:t>
              </a:r>
            </a:p>
            <a:p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}</a:t>
              </a:r>
            </a:p>
            <a:p>
              <a:r>
                <a:rPr lang="en-US" altLang="zh-TW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 in main: </a:t>
              </a:r>
            </a:p>
            <a:p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qsort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(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nums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, 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N, 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sizeof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(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double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), 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comp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);</a:t>
              </a:r>
              <a:endPara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992536" y="3907270"/>
            <a:ext cx="7624783" cy="2631967"/>
            <a:chOff x="992536" y="1582156"/>
            <a:chExt cx="7624783" cy="2631967"/>
          </a:xfrm>
        </p:grpSpPr>
        <p:sp>
          <p:nvSpPr>
            <p:cNvPr id="10" name="文字方塊 9"/>
            <p:cNvSpPr txBox="1"/>
            <p:nvPr/>
          </p:nvSpPr>
          <p:spPr>
            <a:xfrm>
              <a:off x="992536" y="1582156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5. </a:t>
              </a:r>
              <a:endParaRPr lang="zh-TW" altLang="en-US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1331640" y="1628800"/>
              <a:ext cx="7285679" cy="2585323"/>
            </a:xfrm>
            <a:prstGeom prst="rect">
              <a:avLst/>
            </a:prstGeom>
            <a:ln>
              <a:solidFill>
                <a:schemeClr val="accent3"/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en-US" altLang="zh-TW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 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比字串</a:t>
              </a:r>
              <a:endParaRPr lang="en-US" altLang="zh-TW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b="1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#include &lt;</a:t>
              </a:r>
              <a:r>
                <a:rPr lang="en-US" altLang="zh-TW" b="1" dirty="0" err="1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string.h</a:t>
              </a:r>
              <a:r>
                <a:rPr lang="en-US" altLang="zh-TW" b="1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&gt;</a:t>
              </a:r>
            </a:p>
            <a:p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comp(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*p, 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*q){</a:t>
              </a:r>
            </a:p>
            <a:p>
              <a:r>
                <a:rPr lang="zh-TW" altLang="en-US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 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char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strA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= *(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char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**)p;</a:t>
              </a:r>
            </a:p>
            <a:p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char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strB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=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*(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char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**)q;</a:t>
              </a:r>
              <a:endPara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 return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strcmp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(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strA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, 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strB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);</a:t>
              </a:r>
            </a:p>
            <a:p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}</a:t>
              </a:r>
            </a:p>
            <a:p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 in main: </a:t>
              </a:r>
            </a:p>
            <a:p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qsort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(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strs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, N, 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sizeof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(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char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*), comp);</a:t>
              </a:r>
              <a:endPara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筆跡 2"/>
              <p14:cNvContentPartPr/>
              <p14:nvPr/>
            </p14:nvContentPartPr>
            <p14:xfrm>
              <a:off x="3376800" y="3886200"/>
              <a:ext cx="1463400" cy="385560"/>
            </p14:xfrm>
          </p:contentPart>
        </mc:Choice>
        <mc:Fallback>
          <p:pic>
            <p:nvPicPr>
              <p:cNvPr id="3" name="筆跡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67440" y="3876840"/>
                <a:ext cx="1482120" cy="40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133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一些</a:t>
            </a:r>
            <a:r>
              <a:rPr lang="zh-TW" altLang="en-US" strike="sngStrike" dirty="0" smtClean="0"/>
              <a:t>飯粒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947170" y="1700808"/>
            <a:ext cx="7624783" cy="4016962"/>
            <a:chOff x="992536" y="1582156"/>
            <a:chExt cx="7624783" cy="4016962"/>
          </a:xfrm>
        </p:grpSpPr>
        <p:sp>
          <p:nvSpPr>
            <p:cNvPr id="5" name="文字方塊 4"/>
            <p:cNvSpPr txBox="1"/>
            <p:nvPr/>
          </p:nvSpPr>
          <p:spPr>
            <a:xfrm>
              <a:off x="992536" y="1582156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6. </a:t>
              </a:r>
              <a:endParaRPr lang="zh-TW" altLang="en-US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1331640" y="1628800"/>
              <a:ext cx="7285679" cy="3970318"/>
            </a:xfrm>
            <a:prstGeom prst="rect">
              <a:avLst/>
            </a:prstGeom>
            <a:ln>
              <a:solidFill>
                <a:schemeClr val="accent3"/>
              </a:solidFill>
              <a:prstDash val="lgDash"/>
            </a:ln>
          </p:spPr>
          <p:txBody>
            <a:bodyPr wrap="square">
              <a:spAutoFit/>
            </a:bodyPr>
            <a:lstStyle/>
            <a:p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比</a:t>
              </a:r>
              <a:r>
                <a:rPr lang="en-US" altLang="zh-TW" dirty="0" err="1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struct</a:t>
              </a:r>
              <a:endParaRPr lang="en-US" altLang="zh-TW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struct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edge{</a:t>
              </a:r>
            </a:p>
            <a:p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, 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ed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, cost;</a:t>
              </a:r>
            </a:p>
            <a:p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}edges[100];</a:t>
              </a:r>
            </a:p>
            <a:p>
              <a:endParaRPr lang="en-US" altLang="zh-TW" dirty="0" smtClean="0">
                <a:solidFill>
                  <a:srgbClr val="00B050"/>
                </a:solidFill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int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comp(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*p, 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const</a:t>
              </a:r>
              <a:r>
                <a:rPr lang="en-US" altLang="zh-TW" b="1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void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*q){</a:t>
              </a:r>
            </a:p>
            <a:p>
              <a:r>
                <a:rPr lang="zh-TW" altLang="en-US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 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struct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edge A = *(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struct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edge *)p;</a:t>
              </a:r>
            </a:p>
            <a:p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struct</a:t>
              </a:r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edge B = *(</a:t>
              </a:r>
              <a:r>
                <a:rPr lang="en-US" altLang="zh-TW" b="1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struct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edge *)q;</a:t>
              </a:r>
            </a:p>
            <a:p>
              <a:r>
                <a:rPr lang="en-US" altLang="zh-TW" b="1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   return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A.cost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– </a:t>
              </a:r>
              <a:r>
                <a:rPr lang="en-US" altLang="zh-TW" dirty="0" err="1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B.cost</a:t>
              </a:r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; </a:t>
              </a:r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</a:t>
              </a:r>
              <a:r>
                <a:rPr lang="zh-TW" altLang="en-US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一樣要小心</a:t>
              </a:r>
              <a:r>
                <a:rPr lang="en-US" altLang="zh-TW" dirty="0" smtClean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overflow</a:t>
              </a:r>
            </a:p>
            <a:p>
              <a:r>
                <a:rPr lang="en-US" altLang="zh-TW" dirty="0" smtClean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}</a:t>
              </a:r>
            </a:p>
            <a:p>
              <a:endPara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  <a:p>
              <a:r>
                <a:rPr lang="en-US" altLang="zh-TW" dirty="0">
                  <a:solidFill>
                    <a:srgbClr val="00B050"/>
                  </a:solidFill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//in main:</a:t>
              </a:r>
            </a:p>
            <a:p>
              <a:r>
                <a:rPr lang="en-US" altLang="zh-TW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qsort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(edges, 100, 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sizeof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(</a:t>
              </a:r>
              <a:r>
                <a:rPr lang="en-US" altLang="zh-TW" b="1" dirty="0" err="1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struct</a:t>
              </a:r>
              <a:r>
                <a:rPr lang="en-US" altLang="zh-TW" dirty="0">
                  <a:latin typeface="Courier New" pitchFamily="49" charset="0"/>
                  <a:ea typeface="微軟正黑體" pitchFamily="34" charset="-120"/>
                  <a:cs typeface="Courier New" pitchFamily="49" charset="0"/>
                </a:rPr>
                <a:t> edge), comp);</a:t>
              </a:r>
            </a:p>
            <a:p>
              <a:endParaRPr lang="en-US" altLang="zh-TW" dirty="0">
                <a:latin typeface="Courier New" pitchFamily="49" charset="0"/>
                <a:ea typeface="微軟正黑體" pitchFamily="34" charset="-120"/>
                <a:cs typeface="Courier New" pitchFamily="49" charset="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筆跡 6"/>
              <p14:cNvContentPartPr/>
              <p14:nvPr/>
            </p14:nvContentPartPr>
            <p14:xfrm>
              <a:off x="1724400" y="3416040"/>
              <a:ext cx="4605120" cy="1953000"/>
            </p14:xfrm>
          </p:contentPart>
        </mc:Choice>
        <mc:Fallback>
          <p:pic>
            <p:nvPicPr>
              <p:cNvPr id="7" name="筆跡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15040" y="3406680"/>
                <a:ext cx="4623840" cy="197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644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9064" y="3337560"/>
            <a:ext cx="7786274" cy="2301240"/>
          </a:xfrm>
        </p:spPr>
        <p:txBody>
          <a:bodyPr vert="horz" lIns="45720" rIns="45720" anchor="t">
            <a:normAutofit/>
          </a:bodyPr>
          <a:lstStyle/>
          <a:p>
            <a:pPr algn="l"/>
            <a:r>
              <a:rPr lang="zh-TW" altLang="en-US" sz="4400" dirty="0"/>
              <a:t>使用索引排序 </a:t>
            </a:r>
            <a:r>
              <a:rPr altLang="zh-TW" sz="4400" dirty="0"/>
              <a:t>with qsort()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6640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索引排序？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也就是現在假設要把人的體檢資料按照身高排隊，我給每個人一個編號，接著我把這些編號存起來，然後使用編號去排序，排序時按照編號去存取每個人的身高資料，這樣就不需要把整份體檢資料排序</a:t>
            </a:r>
          </a:p>
          <a:p>
            <a:r>
              <a:rPr lang="zh-TW" altLang="en-US" dirty="0"/>
              <a:t>比起原本的排資料，排索引在資料數很多</a:t>
            </a:r>
            <a:r>
              <a:rPr lang="en-US" altLang="zh-TW" dirty="0"/>
              <a:t>(</a:t>
            </a:r>
            <a:r>
              <a:rPr lang="zh-TW" altLang="en-US" dirty="0"/>
              <a:t>像</a:t>
            </a:r>
            <a:r>
              <a:rPr lang="en-US" altLang="zh-TW" dirty="0" err="1"/>
              <a:t>Kruskal</a:t>
            </a:r>
            <a:r>
              <a:rPr lang="zh-TW" altLang="en-US" dirty="0"/>
              <a:t>有起點、終點、</a:t>
            </a:r>
            <a:r>
              <a:rPr lang="en-US" altLang="zh-TW" dirty="0"/>
              <a:t>cost)</a:t>
            </a:r>
            <a:r>
              <a:rPr lang="zh-TW" altLang="en-US" dirty="0"/>
              <a:t>時會非常好用，因為它只需要搬索引陣列就好了</a:t>
            </a:r>
          </a:p>
        </p:txBody>
      </p:sp>
    </p:spTree>
    <p:extLst>
      <p:ext uri="{BB962C8B-B14F-4D97-AF65-F5344CB8AC3E}">
        <p14:creationId xmlns:p14="http://schemas.microsoft.com/office/powerpoint/2010/main" val="159232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小小範例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341438"/>
            <a:ext cx="8964612" cy="5040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1600" b="1" dirty="0" err="1">
                <a:latin typeface="Courier New" pitchFamily="49" charset="0"/>
              </a:rPr>
              <a:t>int</a:t>
            </a:r>
            <a:r>
              <a:rPr kumimoji="0" lang="en-US" altLang="zh-TW" sz="1600" dirty="0">
                <a:latin typeface="Courier New" pitchFamily="49" charset="0"/>
              </a:rPr>
              <a:t> </a:t>
            </a:r>
            <a:r>
              <a:rPr kumimoji="0" lang="en-US" altLang="zh-TW" sz="1600" dirty="0" err="1">
                <a:latin typeface="Courier New" pitchFamily="49" charset="0"/>
              </a:rPr>
              <a:t>ind</a:t>
            </a:r>
            <a:r>
              <a:rPr kumimoji="0" lang="en-US" altLang="zh-TW" sz="1600" dirty="0">
                <a:latin typeface="Courier New" pitchFamily="49" charset="0"/>
              </a:rPr>
              <a:t>[5];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1600" b="1" dirty="0" err="1">
                <a:latin typeface="Courier New" pitchFamily="49" charset="0"/>
              </a:rPr>
              <a:t>int</a:t>
            </a:r>
            <a:r>
              <a:rPr kumimoji="0" lang="en-US" altLang="zh-TW" sz="1600" dirty="0">
                <a:latin typeface="Courier New" pitchFamily="49" charset="0"/>
              </a:rPr>
              <a:t> height[5], weight[5], age[5</a:t>
            </a:r>
            <a:r>
              <a:rPr kumimoji="0" lang="en-US" altLang="zh-TW" sz="1600" dirty="0" smtClean="0">
                <a:latin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sz="1600" b="1" dirty="0" err="1">
                <a:latin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</a:rPr>
              <a:t> comp(</a:t>
            </a:r>
            <a:r>
              <a:rPr lang="en-US" altLang="zh-TW" sz="1600" b="1" dirty="0" err="1">
                <a:latin typeface="Courier New" pitchFamily="49" charset="0"/>
              </a:rPr>
              <a:t>const</a:t>
            </a:r>
            <a:r>
              <a:rPr lang="en-US" altLang="zh-TW" sz="1600" b="1" dirty="0">
                <a:latin typeface="Courier New" pitchFamily="49" charset="0"/>
              </a:rPr>
              <a:t> void </a:t>
            </a:r>
            <a:r>
              <a:rPr lang="en-US" altLang="zh-TW" sz="1600" dirty="0">
                <a:latin typeface="Courier New" pitchFamily="49" charset="0"/>
              </a:rPr>
              <a:t>*p, </a:t>
            </a:r>
            <a:r>
              <a:rPr lang="en-US" altLang="zh-TW" sz="1600" b="1" dirty="0" err="1">
                <a:latin typeface="Courier New" pitchFamily="49" charset="0"/>
              </a:rPr>
              <a:t>const</a:t>
            </a:r>
            <a:r>
              <a:rPr lang="en-US" altLang="zh-TW" sz="1600" b="1" dirty="0">
                <a:latin typeface="Courier New" pitchFamily="49" charset="0"/>
              </a:rPr>
              <a:t> void </a:t>
            </a:r>
            <a:r>
              <a:rPr lang="en-US" altLang="zh-TW" sz="1600" dirty="0">
                <a:latin typeface="Courier New" pitchFamily="49" charset="0"/>
              </a:rPr>
              <a:t>*q</a:t>
            </a:r>
            <a:r>
              <a:rPr lang="en-US" altLang="zh-TW" sz="1600" dirty="0" smtClean="0">
                <a:latin typeface="Courier New" pitchFamily="49" charset="0"/>
              </a:rPr>
              <a:t>)</a:t>
            </a:r>
            <a:endParaRPr lang="en-US" altLang="zh-TW" sz="16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kumimoji="0" lang="en-US" altLang="zh-TW" sz="16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1600" b="1" dirty="0" err="1" smtClean="0">
                <a:latin typeface="Courier New" pitchFamily="49" charset="0"/>
              </a:rPr>
              <a:t>int</a:t>
            </a:r>
            <a:r>
              <a:rPr kumimoji="0" lang="en-US" altLang="zh-TW" sz="1600" dirty="0" smtClean="0">
                <a:latin typeface="Courier New" pitchFamily="49" charset="0"/>
              </a:rPr>
              <a:t> </a:t>
            </a:r>
            <a:r>
              <a:rPr kumimoji="0" lang="en-US" altLang="zh-TW" sz="1600" dirty="0" smtClean="0">
                <a:latin typeface="Courier New" pitchFamily="49" charset="0"/>
              </a:rPr>
              <a:t>main()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1600" dirty="0" smtClean="0">
                <a:latin typeface="Courier New" pitchFamily="49" charset="0"/>
              </a:rPr>
              <a:t>{</a:t>
            </a:r>
            <a:endParaRPr kumimoji="0" lang="en-US" altLang="zh-TW" sz="16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1600" dirty="0">
                <a:latin typeface="Courier New" pitchFamily="49" charset="0"/>
              </a:rPr>
              <a:t>	</a:t>
            </a:r>
            <a:r>
              <a:rPr kumimoji="0" lang="en-US" altLang="zh-TW" sz="1600" b="1" dirty="0" err="1">
                <a:latin typeface="Courier New" pitchFamily="49" charset="0"/>
              </a:rPr>
              <a:t>int</a:t>
            </a:r>
            <a:r>
              <a:rPr kumimoji="0" lang="en-US" altLang="zh-TW" sz="1600" dirty="0">
                <a:latin typeface="Courier New" pitchFamily="49" charset="0"/>
              </a:rPr>
              <a:t> </a:t>
            </a:r>
            <a:r>
              <a:rPr kumimoji="0" lang="en-US" altLang="zh-TW" sz="1600" dirty="0" err="1">
                <a:latin typeface="Courier New" pitchFamily="49" charset="0"/>
              </a:rPr>
              <a:t>i</a:t>
            </a:r>
            <a:r>
              <a:rPr kumimoji="0" lang="en-US" altLang="zh-TW" sz="1600" dirty="0">
                <a:latin typeface="Courier New" pitchFamily="49" charset="0"/>
              </a:rPr>
              <a:t>;</a:t>
            </a:r>
            <a:br>
              <a:rPr kumimoji="0" lang="en-US" altLang="zh-TW" sz="1600" dirty="0">
                <a:latin typeface="Courier New" pitchFamily="49" charset="0"/>
              </a:rPr>
            </a:br>
            <a:r>
              <a:rPr kumimoji="0" lang="en-US" altLang="zh-TW" sz="1600" b="1" dirty="0">
                <a:latin typeface="Courier New" pitchFamily="49" charset="0"/>
              </a:rPr>
              <a:t>for</a:t>
            </a:r>
            <a:r>
              <a:rPr kumimoji="0" lang="en-US" altLang="zh-TW" sz="1600" dirty="0">
                <a:latin typeface="Courier New" pitchFamily="49" charset="0"/>
              </a:rPr>
              <a:t>(</a:t>
            </a:r>
            <a:r>
              <a:rPr kumimoji="0" lang="en-US" altLang="zh-TW" sz="1600" dirty="0" err="1">
                <a:latin typeface="Courier New" pitchFamily="49" charset="0"/>
              </a:rPr>
              <a:t>i</a:t>
            </a:r>
            <a:r>
              <a:rPr kumimoji="0" lang="en-US" altLang="zh-TW" sz="1600" dirty="0">
                <a:latin typeface="Courier New" pitchFamily="49" charset="0"/>
              </a:rPr>
              <a:t>=0; </a:t>
            </a:r>
            <a:r>
              <a:rPr kumimoji="0" lang="en-US" altLang="zh-TW" sz="1600" dirty="0" err="1">
                <a:latin typeface="Courier New" pitchFamily="49" charset="0"/>
              </a:rPr>
              <a:t>i</a:t>
            </a:r>
            <a:r>
              <a:rPr kumimoji="0" lang="en-US" altLang="zh-TW" sz="1600" dirty="0">
                <a:latin typeface="Courier New" pitchFamily="49" charset="0"/>
              </a:rPr>
              <a:t>&lt;5; </a:t>
            </a:r>
            <a:r>
              <a:rPr kumimoji="0" lang="en-US" altLang="zh-TW" sz="1600" dirty="0" err="1">
                <a:latin typeface="Courier New" pitchFamily="49" charset="0"/>
              </a:rPr>
              <a:t>i</a:t>
            </a:r>
            <a:r>
              <a:rPr kumimoji="0" lang="en-US" altLang="zh-TW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zh-TW" sz="1600" dirty="0">
                <a:latin typeface="Courier New" pitchFamily="49" charset="0"/>
              </a:rPr>
              <a:t>	{</a:t>
            </a:r>
            <a:br>
              <a:rPr kumimoji="0" lang="en-US" altLang="zh-TW" sz="1600" dirty="0">
                <a:latin typeface="Courier New" pitchFamily="49" charset="0"/>
              </a:rPr>
            </a:br>
            <a:r>
              <a:rPr kumimoji="0" lang="en-US" altLang="zh-TW" sz="1600" dirty="0">
                <a:latin typeface="Courier New" pitchFamily="49" charset="0"/>
              </a:rPr>
              <a:t>	</a:t>
            </a:r>
            <a:r>
              <a:rPr kumimoji="0" lang="en-US" altLang="zh-TW" sz="1600" dirty="0" err="1">
                <a:latin typeface="Courier New" pitchFamily="49" charset="0"/>
              </a:rPr>
              <a:t>scanf</a:t>
            </a:r>
            <a:r>
              <a:rPr kumimoji="0" lang="en-US" altLang="zh-TW" sz="1600" dirty="0">
                <a:latin typeface="Courier New" pitchFamily="49" charset="0"/>
              </a:rPr>
              <a:t>(“%d %d %d”, &amp;height[</a:t>
            </a:r>
            <a:r>
              <a:rPr kumimoji="0" lang="en-US" altLang="zh-TW" sz="1600" dirty="0" err="1">
                <a:latin typeface="Courier New" pitchFamily="49" charset="0"/>
              </a:rPr>
              <a:t>i</a:t>
            </a:r>
            <a:r>
              <a:rPr kumimoji="0" lang="en-US" altLang="zh-TW" sz="1600" dirty="0">
                <a:latin typeface="Courier New" pitchFamily="49" charset="0"/>
              </a:rPr>
              <a:t>], &amp;weight[</a:t>
            </a:r>
            <a:r>
              <a:rPr kumimoji="0" lang="en-US" altLang="zh-TW" sz="1600" dirty="0" err="1">
                <a:latin typeface="Courier New" pitchFamily="49" charset="0"/>
              </a:rPr>
              <a:t>i</a:t>
            </a:r>
            <a:r>
              <a:rPr kumimoji="0" lang="en-US" altLang="zh-TW" sz="1600" dirty="0">
                <a:latin typeface="Courier New" pitchFamily="49" charset="0"/>
              </a:rPr>
              <a:t>], &amp;age[</a:t>
            </a:r>
            <a:r>
              <a:rPr kumimoji="0" lang="en-US" altLang="zh-TW" sz="1600" dirty="0" err="1">
                <a:latin typeface="Courier New" pitchFamily="49" charset="0"/>
              </a:rPr>
              <a:t>i</a:t>
            </a:r>
            <a:r>
              <a:rPr kumimoji="0" lang="en-US" altLang="zh-TW" sz="1600" dirty="0">
                <a:latin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	</a:t>
            </a:r>
            <a:r>
              <a:rPr lang="en-US" altLang="zh-TW" sz="1600" dirty="0" err="1">
                <a:latin typeface="Courier New" pitchFamily="49" charset="0"/>
              </a:rPr>
              <a:t>ind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 = 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 smtClean="0">
                <a:latin typeface="Courier New" pitchFamily="49" charset="0"/>
              </a:rPr>
              <a:t>;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</a:rPr>
              <a:t>// 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</a:rPr>
              <a:t>生成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</a:rPr>
              <a:t>“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</a:rPr>
              <a:t>索引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</a:rPr>
              <a:t>”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</a:rPr>
              <a:t>陣列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</a:rPr>
              <a:t/>
            </a:r>
            <a:br>
              <a:rPr lang="en-US" altLang="zh-TW" sz="1600" dirty="0">
                <a:solidFill>
                  <a:srgbClr val="00B050"/>
                </a:solidFill>
                <a:latin typeface="Courier New" pitchFamily="49" charset="0"/>
              </a:rPr>
            </a:br>
            <a:r>
              <a:rPr lang="en-US" altLang="zh-TW" sz="1600" dirty="0">
                <a:latin typeface="Courier New" pitchFamily="49" charset="0"/>
              </a:rPr>
              <a:t>}</a:t>
            </a:r>
            <a:br>
              <a:rPr lang="en-US" altLang="zh-TW" sz="1600" dirty="0">
                <a:latin typeface="Courier New" pitchFamily="49" charset="0"/>
              </a:rPr>
            </a:br>
            <a:r>
              <a:rPr lang="en-US" altLang="zh-TW" sz="1600" dirty="0" err="1">
                <a:latin typeface="Courier New" pitchFamily="49" charset="0"/>
              </a:rPr>
              <a:t>qsort</a:t>
            </a:r>
            <a:r>
              <a:rPr lang="en-US" altLang="zh-TW" sz="1600" dirty="0">
                <a:latin typeface="Courier New" pitchFamily="49" charset="0"/>
              </a:rPr>
              <a:t>(</a:t>
            </a:r>
            <a:r>
              <a:rPr lang="en-US" altLang="zh-TW" sz="1600" dirty="0" err="1">
                <a:latin typeface="Courier New" pitchFamily="49" charset="0"/>
              </a:rPr>
              <a:t>ind</a:t>
            </a:r>
            <a:r>
              <a:rPr lang="en-US" altLang="zh-TW" sz="1600" dirty="0">
                <a:latin typeface="Courier New" pitchFamily="49" charset="0"/>
              </a:rPr>
              <a:t>, 5, </a:t>
            </a:r>
            <a:r>
              <a:rPr lang="en-US" altLang="zh-TW" sz="1600" b="1" dirty="0" err="1">
                <a:latin typeface="Courier New" pitchFamily="49" charset="0"/>
              </a:rPr>
              <a:t>sizeof</a:t>
            </a:r>
            <a:r>
              <a:rPr lang="en-US" altLang="zh-TW" sz="1600" dirty="0">
                <a:latin typeface="Courier New" pitchFamily="49" charset="0"/>
              </a:rPr>
              <a:t>(</a:t>
            </a:r>
            <a:r>
              <a:rPr lang="en-US" altLang="zh-TW" sz="1600" b="1" dirty="0" err="1">
                <a:latin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</a:rPr>
              <a:t>), comp</a:t>
            </a:r>
            <a:r>
              <a:rPr lang="en-US" altLang="zh-TW" sz="1600" dirty="0" smtClean="0">
                <a:latin typeface="Courier New" pitchFamily="49" charset="0"/>
              </a:rPr>
              <a:t>);</a:t>
            </a:r>
            <a:r>
              <a:rPr lang="zh-TW" altLang="en-US" sz="1600" dirty="0" smtClean="0">
                <a:latin typeface="Courier New" pitchFamily="49" charset="0"/>
              </a:rPr>
              <a:t>   </a:t>
            </a:r>
            <a:r>
              <a:rPr lang="en-US" altLang="zh-TW" sz="1600" dirty="0" smtClean="0">
                <a:solidFill>
                  <a:srgbClr val="00B050"/>
                </a:solidFill>
                <a:latin typeface="Courier New" pitchFamily="49" charset="0"/>
              </a:rPr>
              <a:t>//</a:t>
            </a:r>
            <a:r>
              <a:rPr lang="zh-TW" altLang="en-US" sz="1600" dirty="0" smtClean="0">
                <a:solidFill>
                  <a:srgbClr val="00B050"/>
                </a:solidFill>
                <a:latin typeface="Courier New" pitchFamily="49" charset="0"/>
              </a:rPr>
              <a:t>讓他去排索引</a:t>
            </a:r>
            <a:r>
              <a:rPr lang="en-US" altLang="zh-TW" sz="1600" dirty="0">
                <a:latin typeface="Courier New" pitchFamily="49" charset="0"/>
              </a:rPr>
              <a:t/>
            </a:r>
            <a:br>
              <a:rPr lang="en-US" altLang="zh-TW" sz="1600" dirty="0">
                <a:latin typeface="Courier New" pitchFamily="49" charset="0"/>
              </a:rPr>
            </a:br>
            <a:r>
              <a:rPr lang="en-US" altLang="zh-TW" sz="1600" b="1" dirty="0">
                <a:latin typeface="Courier New" pitchFamily="49" charset="0"/>
              </a:rPr>
              <a:t>for</a:t>
            </a:r>
            <a:r>
              <a:rPr lang="en-US" altLang="zh-TW" sz="1600" dirty="0">
                <a:latin typeface="Courier New" pitchFamily="49" charset="0"/>
              </a:rPr>
              <a:t>(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=0; 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&lt;5; 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++)</a:t>
            </a:r>
            <a:br>
              <a:rPr lang="en-US" altLang="zh-TW" sz="1600" dirty="0">
                <a:latin typeface="Courier New" pitchFamily="49" charset="0"/>
              </a:rPr>
            </a:br>
            <a:r>
              <a:rPr lang="en-US" altLang="zh-TW" sz="1600" dirty="0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   	</a:t>
            </a:r>
            <a:r>
              <a:rPr lang="en-US" altLang="zh-TW" sz="1600" dirty="0" err="1">
                <a:latin typeface="Courier New" pitchFamily="49" charset="0"/>
              </a:rPr>
              <a:t>printf</a:t>
            </a:r>
            <a:r>
              <a:rPr lang="en-US" altLang="zh-TW" sz="1600" dirty="0">
                <a:latin typeface="Courier New" pitchFamily="49" charset="0"/>
              </a:rPr>
              <a:t>(“%d: %d”, </a:t>
            </a:r>
            <a:r>
              <a:rPr lang="en-US" altLang="zh-TW" sz="1600" dirty="0" err="1">
                <a:latin typeface="Courier New" pitchFamily="49" charset="0"/>
              </a:rPr>
              <a:t>ind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], height[</a:t>
            </a:r>
            <a:r>
              <a:rPr lang="en-US" altLang="zh-TW" sz="1600" dirty="0" err="1">
                <a:latin typeface="Courier New" pitchFamily="49" charset="0"/>
              </a:rPr>
              <a:t>ind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]]);</a:t>
            </a:r>
            <a:br>
              <a:rPr lang="en-US" altLang="zh-TW" sz="1600" dirty="0">
                <a:latin typeface="Courier New" pitchFamily="49" charset="0"/>
              </a:rPr>
            </a:br>
            <a:r>
              <a:rPr lang="en-US" altLang="zh-TW" sz="1600" dirty="0">
                <a:latin typeface="Courier New" pitchFamily="49" charset="0"/>
              </a:rPr>
              <a:t>	</a:t>
            </a:r>
            <a:r>
              <a:rPr lang="en-US" altLang="zh-TW" sz="1600" dirty="0" err="1">
                <a:latin typeface="Courier New" pitchFamily="49" charset="0"/>
              </a:rPr>
              <a:t>printf</a:t>
            </a:r>
            <a:r>
              <a:rPr lang="en-US" altLang="zh-TW" sz="1600" dirty="0">
                <a:latin typeface="Courier New" pitchFamily="49" charset="0"/>
              </a:rPr>
              <a:t>(“ %d”, weight[</a:t>
            </a:r>
            <a:r>
              <a:rPr lang="en-US" altLang="zh-TW" sz="1600" dirty="0" err="1">
                <a:latin typeface="Courier New" pitchFamily="49" charset="0"/>
              </a:rPr>
              <a:t>ind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	</a:t>
            </a:r>
            <a:r>
              <a:rPr lang="en-US" altLang="zh-TW" sz="1600" dirty="0" err="1">
                <a:latin typeface="Courier New" pitchFamily="49" charset="0"/>
              </a:rPr>
              <a:t>printf</a:t>
            </a:r>
            <a:r>
              <a:rPr lang="en-US" altLang="zh-TW" sz="1600" dirty="0">
                <a:latin typeface="Courier New" pitchFamily="49" charset="0"/>
              </a:rPr>
              <a:t>(“ %d”, age[</a:t>
            </a:r>
            <a:r>
              <a:rPr lang="en-US" altLang="zh-TW" sz="1600" dirty="0" err="1">
                <a:latin typeface="Courier New" pitchFamily="49" charset="0"/>
              </a:rPr>
              <a:t>ind</a:t>
            </a:r>
            <a:r>
              <a:rPr lang="en-US" altLang="zh-TW" sz="1600" dirty="0">
                <a:latin typeface="Courier New" pitchFamily="49" charset="0"/>
              </a:rPr>
              <a:t>[</a:t>
            </a:r>
            <a:r>
              <a:rPr lang="en-US" altLang="zh-TW" sz="1600" dirty="0" err="1">
                <a:latin typeface="Courier New" pitchFamily="49" charset="0"/>
              </a:rPr>
              <a:t>i</a:t>
            </a:r>
            <a:r>
              <a:rPr lang="en-US" altLang="zh-TW" sz="1600" dirty="0">
                <a:latin typeface="Courier New" pitchFamily="49" charset="0"/>
              </a:rPr>
              <a:t>]]);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	</a:t>
            </a:r>
            <a:r>
              <a:rPr lang="en-US" altLang="zh-TW" sz="1600" b="1" dirty="0">
                <a:latin typeface="Courier New" pitchFamily="49" charset="0"/>
              </a:rPr>
              <a:t>return</a:t>
            </a:r>
            <a:r>
              <a:rPr lang="en-US" altLang="zh-TW" sz="1600" dirty="0">
                <a:latin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b="1" dirty="0" err="1">
                <a:latin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</a:rPr>
              <a:t> comp(</a:t>
            </a:r>
            <a:r>
              <a:rPr lang="en-US" altLang="zh-TW" sz="1600" b="1" dirty="0" err="1">
                <a:latin typeface="Courier New" pitchFamily="49" charset="0"/>
              </a:rPr>
              <a:t>const</a:t>
            </a:r>
            <a:r>
              <a:rPr lang="en-US" altLang="zh-TW" sz="1600" b="1" dirty="0">
                <a:latin typeface="Courier New" pitchFamily="49" charset="0"/>
              </a:rPr>
              <a:t> void </a:t>
            </a:r>
            <a:r>
              <a:rPr lang="en-US" altLang="zh-TW" sz="1600" dirty="0">
                <a:latin typeface="Courier New" pitchFamily="49" charset="0"/>
              </a:rPr>
              <a:t>*p, </a:t>
            </a:r>
            <a:r>
              <a:rPr lang="en-US" altLang="zh-TW" sz="1600" b="1" dirty="0" err="1">
                <a:latin typeface="Courier New" pitchFamily="49" charset="0"/>
              </a:rPr>
              <a:t>const</a:t>
            </a:r>
            <a:r>
              <a:rPr lang="en-US" altLang="zh-TW" sz="1600" b="1" dirty="0">
                <a:latin typeface="Courier New" pitchFamily="49" charset="0"/>
              </a:rPr>
              <a:t> void </a:t>
            </a:r>
            <a:r>
              <a:rPr lang="en-US" altLang="zh-TW" sz="1600" dirty="0">
                <a:latin typeface="Courier New" pitchFamily="49" charset="0"/>
              </a:rPr>
              <a:t>*q)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    </a:t>
            </a:r>
            <a:r>
              <a:rPr lang="en-US" altLang="zh-TW" sz="1600" b="1" dirty="0">
                <a:latin typeface="Courier New" pitchFamily="49" charset="0"/>
              </a:rPr>
              <a:t>return</a:t>
            </a:r>
            <a:r>
              <a:rPr lang="en-US" altLang="zh-TW" sz="1600" dirty="0">
                <a:latin typeface="Courier New" pitchFamily="49" charset="0"/>
              </a:rPr>
              <a:t> height[*(</a:t>
            </a:r>
            <a:r>
              <a:rPr lang="en-US" altLang="zh-TW" sz="1600" b="1" dirty="0" err="1">
                <a:latin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</a:rPr>
              <a:t> *)p] – height[*(</a:t>
            </a:r>
            <a:r>
              <a:rPr lang="en-US" altLang="zh-TW" sz="1600" b="1" dirty="0" err="1">
                <a:latin typeface="Courier New" pitchFamily="49" charset="0"/>
              </a:rPr>
              <a:t>int</a:t>
            </a:r>
            <a:r>
              <a:rPr lang="en-US" altLang="zh-TW" sz="1600" dirty="0">
                <a:latin typeface="Courier New" pitchFamily="49" charset="0"/>
              </a:rPr>
              <a:t> *)q];</a:t>
            </a:r>
            <a:r>
              <a:rPr lang="zh-TW" altLang="en-US" sz="1600" dirty="0">
                <a:latin typeface="Courier New" pitchFamily="49" charset="0"/>
              </a:rPr>
              <a:t> </a:t>
            </a:r>
            <a:r>
              <a:rPr lang="en-US" altLang="zh-TW" sz="1600" dirty="0">
                <a:solidFill>
                  <a:srgbClr val="00B050"/>
                </a:solidFill>
                <a:latin typeface="Courier New" pitchFamily="49" charset="0"/>
              </a:rPr>
              <a:t>//</a:t>
            </a:r>
            <a:r>
              <a:rPr lang="zh-TW" altLang="en-US" sz="1600" dirty="0">
                <a:solidFill>
                  <a:srgbClr val="00B050"/>
                </a:solidFill>
                <a:latin typeface="Courier New" pitchFamily="49" charset="0"/>
              </a:rPr>
              <a:t> 比較時是以索引去找資料比</a:t>
            </a:r>
            <a:endParaRPr lang="en-US" altLang="zh-TW" sz="1600" dirty="0">
              <a:solidFill>
                <a:srgbClr val="00B05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1600" dirty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TW" sz="1600" dirty="0">
              <a:latin typeface="Courier New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/>
              <p14:cNvContentPartPr/>
              <p14:nvPr/>
            </p14:nvContentPartPr>
            <p14:xfrm>
              <a:off x="320040" y="2246760"/>
              <a:ext cx="7054200" cy="3755880"/>
            </p14:xfrm>
          </p:contentPart>
        </mc:Choice>
        <mc:Fallback>
          <p:pic>
            <p:nvPicPr>
              <p:cNvPr id="2" name="筆跡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0680" y="2237400"/>
                <a:ext cx="7072920" cy="377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820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641</Words>
  <Application>Microsoft Office PowerPoint</Application>
  <PresentationFormat>如螢幕大小 (4:3)</PresentationFormat>
  <Paragraphs>101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101北一女中 資訊選手培訓營</vt:lpstr>
      <vt:lpstr>qsort()</vt:lpstr>
      <vt:lpstr>比較函數comp</vt:lpstr>
      <vt:lpstr>一些飯粒範例</vt:lpstr>
      <vt:lpstr>一些飯粒範例</vt:lpstr>
      <vt:lpstr>一些飯粒範例</vt:lpstr>
      <vt:lpstr>使用索引排序 with qsort()</vt:lpstr>
      <vt:lpstr>索引排序？</vt:lpstr>
      <vt:lpstr>小小範例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anfranion</dc:creator>
  <cp:lastModifiedBy>anfranion</cp:lastModifiedBy>
  <cp:revision>13</cp:revision>
  <dcterms:created xsi:type="dcterms:W3CDTF">2012-08-06T10:44:47Z</dcterms:created>
  <dcterms:modified xsi:type="dcterms:W3CDTF">2012-08-07T00:57:39Z</dcterms:modified>
</cp:coreProperties>
</file>