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handoutMasterIdLst>
    <p:handoutMasterId r:id="rId40"/>
  </p:handoutMasterIdLst>
  <p:sldIdLst>
    <p:sldId id="272" r:id="rId2"/>
    <p:sldId id="258" r:id="rId3"/>
    <p:sldId id="257" r:id="rId4"/>
    <p:sldId id="259" r:id="rId5"/>
    <p:sldId id="260" r:id="rId6"/>
    <p:sldId id="261" r:id="rId7"/>
    <p:sldId id="280" r:id="rId8"/>
    <p:sldId id="279" r:id="rId9"/>
    <p:sldId id="278" r:id="rId10"/>
    <p:sldId id="276" r:id="rId11"/>
    <p:sldId id="275" r:id="rId12"/>
    <p:sldId id="273" r:id="rId13"/>
    <p:sldId id="274" r:id="rId14"/>
    <p:sldId id="263" r:id="rId15"/>
    <p:sldId id="281" r:id="rId16"/>
    <p:sldId id="282" r:id="rId17"/>
    <p:sldId id="283" r:id="rId18"/>
    <p:sldId id="264" r:id="rId19"/>
    <p:sldId id="265" r:id="rId20"/>
    <p:sldId id="284" r:id="rId21"/>
    <p:sldId id="285" r:id="rId22"/>
    <p:sldId id="286" r:id="rId23"/>
    <p:sldId id="268" r:id="rId24"/>
    <p:sldId id="269" r:id="rId25"/>
    <p:sldId id="287" r:id="rId26"/>
    <p:sldId id="271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7" r:id="rId35"/>
    <p:sldId id="295" r:id="rId36"/>
    <p:sldId id="298" r:id="rId37"/>
    <p:sldId id="299" r:id="rId3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04243-E90B-4355-8A51-3C1F99F02594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DD36B-1CA9-4B1A-AE83-BA652746EE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48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13T14:42:17.0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6368 14750,'18'0,"1"0,-1 0,-18 0,18 18,-18-18,18 0,0 0,18 18,-36-18,19 0,17 19,-18-19,0 0,18 18,-17 0,-1-18,18 0,-36 0,36 0,-18 0,-18 0,37 0,17 0,-18 0,1 0,-19 0,18 0,0 0,19 0,-37 0,18 0,1 0,17 0,-18 0,1-18,-1 0,-36 18,18 0,18 0,-36 0,18 0,-18-19,37 19,-19-18,0 18,-18-18,18 18,0 0,0 0,1 0,-1-18,-18 18,18 0,0-18,0 18,0 0,0 0,1 0,-19-18,18 18,18 0,-18 0,18-18,-17 18,17 0,-18 0,18 0,1 0,-1 0,0 0,37 0,-1 0,55 0,37 0,-19 0,-18 0,0 0,-37 0,19 0,-36 0,-37 0,-18 0,0 0,1 0,53 0,55 0,55 0,35 54,146-18,-91 19,19-19,-110-18,-36 18,-36-36,-55 19,-54-19,19 0,71 0,-17 0,54-19,-18 1,0 0,-37 18,1-18,-19 18,-18-18,1 18,-19 0,18 0,-18 0,37-18,-37 18,36-18,1 18,-19 0,0 0,37 0,-55 0,73 0,-37 0,1 0,-1 0,-18 0,37 0,-19 0,1 0,-1 0,-18 0,19 0,17 0,-17 0,-37 0,18 0,-18 0,1 0,-1 0,18 0,18 0,-35 0,35 0,0 0,19 0,-19 0,1 0,-1 0,37-19,-73 19,18-18,1 18,17-18,-18 18,19-18,-19 0,0 18,55 0,-55-18,1 18,-1 0,18-18,-17 18,-37 0,36 0,-18 0,18 0,-17 0,35 0,0 0,-17 0,17 0,1 0,-19 0,18 0,-54 0,37 0,-19 0,0 0,18 0,-36 0,55 0,-37 0,36 0,-18 0,1 0,-1 0,-36 0,18 0,0 0,0 0,-18 0,19 0,-1 0,0 0,0 0,0 0,0 0,19 0,17 0,0 0,-17 0,72 0,-73 0,18 0,1 0,-37 0,18 0,-36 0,18 0,19 0,-37 0,18 0,-18 0,36 0,-36 0,18 18,-18-18,18 18</inkml:trace>
  <inkml:trace contextRef="#ctx0" brushRef="#br0" timeOffset="24551.4043">8455 15875,'0'0,"0"0,18 0,36 0,19 0,54 0,54 18,37-18,0 0,-1 0,37 0,-18 0,0 0,-73 0,-17 0,-19 0,0 0,-55 0,19 0,-37 0,19 0,-1 18,37-18,36 0,-18 0,37 0,-37 0,36 0,-54 0,54 0,-36 0,18 0,-18 0,0 0,-36 0,36 0,54 18,-35 37,-19-55,18 0,-18 0,0 0,0 0,-55 0,55 0,18 0,-18 0,55 0,-91 0,36 0,0 0,-19 0,56 0,17 18,-54-18,18 0,-54 0,72 0,-18 0,37 18,-19 0,-18-18,19 0,-74 0,19 0,-36 0,-19 0,-18 0,1 0,-19 0,-18 0,91 0,17 0,1 0,0 0,18 0,0 0,-36-36,-55 36,19 0,-55 0,36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13T14:43:00.5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 12827,'18'36,"0"1,37 17,-37-36,-18 0,36 19,-18-19,0 18,-18-18,37-18,-37 36,0-17,54 53,-18-36,-36 1,37-1,-19 0,-18-18,18 1,-18-19,18 36,0-36,18 0,55-73,-55 37,37-55,0 19,-55 54,18-73,-18 91,0-36,-18 17,55-53,-37 54,-18-19,0 19,0 18,0-18,36-18,-36 36,0-36,36-1,-17 19,-1-18,-18 36,18-36</inkml:trace>
  <inkml:trace contextRef="#ctx0" brushRef="#br0" timeOffset="12400.7092">6386 12265,'-18'0,"0"0,18 0,-18 0,0 0,0 0,-19 0,19 0,-18 18,18-18,18 0,-36 18,17-18,1 0,0 0,0 0,-18 36,36-36,-37 18,19-18,-18 0,36 0,-18 0,0 18,0-18,18 0,-19 0,1 0,0 0,18 0,-36 0,36 0,-36 19,36-19,-19 0,-17 0,36 0,-36 0,0 0,-1 0,37 0,-36 0,0 0,18 0,-1 0,-17-19,-18 1,54 18,-55-36,37 36,18 0,-36 0,0-36,-1 18,1 18,0-19,18-17,-1 36,1-18,0 18,0-36,0 36,18 0,-18-18,0-1,-1-17,1 0,-18 18,18-19,-37 1,37 0,0 18,18 0,-18 18,0-55,0 37,0-18,18 36,-19-55,1 37,0-18,18 0,-18 17,18-35,0 36,0-18,0-1,0 1,0 0,0-19,0 19,0-18,36-19,1 0,35-17,-36-1,37 55,-37-19,-18 55,19-18,-19 0,54-18,-35 36,-19-18,36 18,19-19,-37 19,0-18,37 18,36 0,-55 0,19 0,-19 0,-36 0,19 0,17 0,-18 0,-17 0,35 18,0 37,-35-55,53 36,-36 0,-17-36,17 37,-18-19,18 18,-18 0,1-36,-1 37,0-19,-18 0,0 18,0-18,36 19,-18-1,-18-36,18 54,1-17,-1-19,-18 0,0 18,0 37,0-37,0 19,18-1,-18 0,0-35,0 35,0-36,0 18,0-17,0 35,0-18,0-18,0 1,0-1,0 0,0 0,0 0,0 0,0 19,0-37,0 18,0 18,0-36,0 36,0-18,-18 1,18-1,-18 0,18 0,0 0,-19 0,19 0,-18 1,0-19,18 0,-18 18</inkml:trace>
  <inkml:trace contextRef="#ctx0" brushRef="#br0" timeOffset="27967.5996">13607 8436,'-18'0,"0"55,0-19,-37 73,55-73,-18 91,18-54,0-1,0-17,0-1,0-17,0-1,0 36,0-53,18-1,1 0,17 0,-36-18,54 0,-17 18,17 18,-18-36,-18 0,19 0,17 0,-18 0,-17 0,17 0,-18 0,55 0,-37 0,0-36,19 18,-37 0,18 0,-18 0,18-19,-17 19,-1 0,18-36,-36 35,0 1,0-36,0 36,0-37,0 19,0 0,0-19,0 19,0-18,-18 35,0-17,0 18,-19 0,19-18,0 17,-18-17,18 18,-37-36,55 54,-36-37,0 19,17 0,1 18,-18 0,18-36,0 36,-19-18,1 18,18 0,0 0,0 0,0 0,18 0,-19 0,1 0,0 0,18 0,-18 0,-18 0,36 0,-18 18,18-18</inkml:trace>
  <inkml:trace contextRef="#ctx0" brushRef="#br0" timeOffset="28698.6414">14823 8346,'-18'0,"0"0,-37 0,19 18,18 0,-19 18,19-18,-18 19,36-19,0 0,-36 18,36-18,0 1,0 17,0 18,0-54,0 37,0-1,0-36,0 36,0-18,18 0,18 55,0-37,-36 1,73 35,-55-54,0 19,19 35,-37-72,36 36,-36-17,18-1,-18-18,18 18,18 0,-17-18,35 0</inkml:trace>
  <inkml:trace contextRef="#ctx0" brushRef="#br0" timeOffset="29511.6879">15385 8763,'0'0,"0"54,0 1,0-19,-18 37,18-37,0-18,0 37,0-37,0 0,0-73,0 19,0 0,0-19,18 37,0-18,1 18,-19 0,36 0,-36-1,18 19,0-18,0 18,-18 0,18 0,1 0,-1 0,-18 0,18 0,0 18,0-18,0 19,-18-1,18 0,-18 0,0 0,19 18,-19 1,0-19,0 18,0 0,0 1,0-19,0 0,0 0,0-18</inkml:trace>
  <inkml:trace contextRef="#ctx0" brushRef="#br0" timeOffset="30991.7726">16057 8890,'0'18,"0"18,0 19,0-19,0-36,0 55,0-37,0 0,0-18,0 18,0 0,0-36,0-36,0-19,36 0,0 19,37-19,-37 19,0 36,-18 18,19 0,-19 0,18 0,-18 0,19 0,-19 36,18-18,-18 0,0 19,0-19,-18 36,0-17,0-1,0 0,0 0,0-17,0-19,0 36,0-36,-18 0,18 18,-36-18,36 0,-18 0,18 0,-18 0,0 0,-1 0,19-18,0-18,0 17,0-17,19 0,-1 0,18-1,-18-17,18 36,-17 0,-1-1,18 19,-18-36,18 36,-36 0,37 0,-1-18,18 18,-17 0,17 0,-18 0,1 0,-1 0,0 0,-18 0,1 0,-19 0,18 0,0 0,0 18,-18 0,0 19,0-1,0-36,0 36,0-18,0 0,0 1,0-1,0 0,0 18,0-36,0 18,0-18,0 18,0 1,0-1,0-18,-18 18,18-18</inkml:trace>
  <inkml:trace contextRef="#ctx0" brushRef="#br0" timeOffset="31807.8193">17272 8346,'18'-18,"0"18,-18 0,19 0,17 18,-18 0,18 18,1 55,-19-55,36 0,-54 37,18 0,-18-37,0 36,0-17,0-1,0 19,0-1,0-35,0-1,-18 18,0-35,0 17,18-18,-36 36,17-35,1 35,18-36,-18 0,0 0,0-18,0 19,0-19,-1 18,1-18</inkml:trace>
  <inkml:trace contextRef="#ctx0" brushRef="#br0" timeOffset="40879.3381">18415 8890,'0'0,"36"0,1 0,-1 0,-18 0,37 0,-1 0,-18 0,19 0,-1 0,-18 0,19 0,-1 0,1 0,-37 0,0 0,0 0</inkml:trace>
  <inkml:trace contextRef="#ctx0" brushRef="#br0" timeOffset="41543.3761">18470 9053,'18'18,"18"1,18-19,-17 0,-1 0,37 0,-37 0,36 0,-17 0,-19 0,0 0,19 0,-19 0,0 0</inkml:trace>
  <inkml:trace contextRef="#ctx0" brushRef="#br0" timeOffset="41951.3994">18470 8690,'18'0,"-18"0,18 0,0 0,0 0</inkml:trace>
  <inkml:trace contextRef="#ctx0" brushRef="#br0" timeOffset="42391.4246">19141 9434</inkml:trace>
  <inkml:trace contextRef="#ctx0" brushRef="#br0" timeOffset="43223.4722">19975 8745,'-18'0,"-18"0,36 0,-36 36,-1 0,-17 37,54-55,-18 18,18 19,0-19,0 19,0-19,0 0,18 0,18 1,55 53,-18-35,-19-19,55-18,0 37,-55-55,19 18,-19-18,-18 0,1 0,-37 0,36 0,-18 0,0 0,19-36,-37-1,0 1,0 0,18-1,-18 1,0 18,-18-55,18 19,-55-19,19 37,18 0,-19 0,19 17,-18 1,36 18,-36 0,18-18,-1 18,1 0,0-18,-18 0,0 18,-1 0,1 0,36 0,-18 0,0 0,0 0,18 0,-19 0,1 0</inkml:trace>
  <inkml:trace contextRef="#ctx0" brushRef="#br0" timeOffset="43722.5007">21118 8618,'-18'0,"-36"72,18-17,17-1,-17 37,36-55,0 37,0-19,0 19,0 18,36-19,19 37,-19-36,0-55,1 36,-1-36,18 19,-54-37,19 0,-1 18,18 0,0-18</inkml:trace>
  <inkml:trace contextRef="#ctx0" brushRef="#br0" timeOffset="44519.5463">21445 8999,'0'0,"0"36,18 19,0 17,0-36,-18 37,0-37,37 19,-19-37,-18 0,18 0,-18-18,18 0,0-36,-18-19,0 1,18 36,-18-18,55-19,-55 55,36-36,-18 18,-18 0,37-1,-37 19,18 0,-18 0,36 0,-18 0,0 0,19 19,-37-1,18 0,-18 0,18 18,0-36,-18 55,18-37,0 18,-18-18,0 19,18-1,-18 18,19-54,-19 18,0 1</inkml:trace>
  <inkml:trace contextRef="#ctx0" brushRef="#br0" timeOffset="45399.5967">22062 8545,'18'0,"18"0,-18 18,1-18,-1 37,18-19,-18-18,-18 18,18-18,-18 18,0 0,-54-18,-1 18,19 1,0-1,0-18,-1 0,19 0,-18 0,18 0,18 0,18 18,18 0,0 0,1 0,-37-18,54 55,-36-37,0 0,19 18,-37-36,0 37,0-37,0 18,0 0,0-18,-18 0,-1 0,-17 0,0 0,18 0,-37 0,37 0,-18 0,18 0,0 0,-1 0,1-18,18 18</inkml:trace>
  <inkml:trace contextRef="#ctx0" brushRef="#br0" timeOffset="46135.6388">22624 8473,'0'36,"0"-18,0 37,0-55,18 36,37 18,-55-54,36 55,0-19,-17-18,-1 37,-18 35,36-53,-36-1,0 18,0-17,0 17,0-18,0-18,-18 1,18-1,-36 18,-37-18,55 18,-55 1,37-1,18-36,-18 18,36-18,-19 0,1 0</inkml:trace>
  <inkml:trace contextRef="#ctx0" brushRef="#br0" timeOffset="48935.7989">15567 10124,'-18'0,"-19"0,-17 36,18 0,17 19,-17-55,36 36,-18-18,18 0,0-18,0 37,0-37,18 18,0 0,0 0,1 18,-19-36,36 18,-36-18,18 37,0-37,0 36,0-36,1 0,-19 0,72 54,-36-54,1 19,17-19,1 0,-1 0,-18 0,37 0,18 0,-37 0,-18 0,-18 0,19-19,-19 19,0-18,-18 18,0-18,0 18,0-54,0 36,0 18,0-37,0 19,-18-36,0 36,-19-1,19-17,-18 36,0-18,-1 0,1 0,18 0,-18-1,-1 19,19 0,-18-36,0 36,-1-18,19 18,0 0,-18 0,18-18,-19 18,19 0,-18 0,18 0,0 0,-19 0,37 0,-18 0,0 0</inkml:trace>
  <inkml:trace contextRef="#ctx0" brushRef="#br0" timeOffset="51766.9609">16655 10106,'-18'0,"18"36,0 0,-18 0,0-17,0-1,18 0,0 36,0-54,0 37,0-19,0-18,0 18,0 0,0 0,0-18,18 55,-18-37,36 18,0-18,1 37,-1-37,-18 18,37 0,-55-18,36 1,0-1,-18 0,0 0,19 18,-19-18,0-18,36 37,-35-19,-1-18,0 18,-18-18,36 0</inkml:trace>
  <inkml:trace contextRef="#ctx0" brushRef="#br0" timeOffset="57824.3073">17454 10233,'18'0,"-18"0,18 18,36-18,-36 0,37 0,-1 0,1 0,17 0,-17 0,17 0,-17 0,-1 0,-18 0,-17 0,17 0,-18 0</inkml:trace>
  <inkml:trace contextRef="#ctx0" brushRef="#br0" timeOffset="58975.3732">17508 10287,'36'0,"-36"0,37 18,-37 0,0 37,18-1,-18-36,0 19,0-19,18 18,-18-18,0 0,18 19,0-19,-18 0,0 18,18-18,0 0,1 1,-1-1,0-18,-18 0,18 0,0 18,0-18,19 18,35 18,-17-36,-19 0,0 0,19 0,-37 0,36 0,-36 0,19 0,-19 0,-18 0,18 0,-18 0</inkml:trace>
  <inkml:trace contextRef="#ctx0" brushRef="#br0" timeOffset="59455.4006">17708 10614,'18'0,"0"0,36 0,-17 0,17 0,-18 0,-18 0,19 0,17-37,-54 37,18 0</inkml:trace>
  <inkml:trace contextRef="#ctx0" brushRef="#br0" timeOffset="59871.4244">18433 10468,'18'0,"1"0,17-18,18 18,1 0,17 0,1 0,-37 0,19 0,-1 0,0 0,-35 0,-1 0,0 0,0 0</inkml:trace>
  <inkml:trace contextRef="#ctx0" brushRef="#br0" timeOffset="60240.4455">18796 10251,'0'0,"0"54,0 1,0-37,0 36,0 1,0-19,0-36,0 36,0-18</inkml:trace>
  <inkml:trace contextRef="#ctx0" brushRef="#br0" timeOffset="60896.483">19195 10269,'0'0,"0"36,0 19,18-19,1 18,-1-17,0-19,18 36,-36-36,18 0,0-18,-18 0,19 19,-19-19,18 0,-18 0,18 0,0 0,0 0,-18 0,18 0,37-19,-1-35,-54 0,36 17,-36 1,0 18,19-37,-19 55,0-18,0 0,0 0,18-18,-18 36,0-18,0-1</inkml:trace>
  <inkml:trace contextRef="#ctx0" brushRef="#br0" timeOffset="61344.5087">19848 10069,'0'0,"19"0,17 18,-18 1,18 17,-18 18,1-36,-19 37,0-1,0-36,0 37,0-1,0-17,0 17,0 0,-19 19,1-37,-18 1,18-19,0 0,-19 18,19-18,-18-18,0 0,-19 0,1 0,-37 0,-36 0</inkml:trace>
  <inkml:trace contextRef="#ctx0" brushRef="#br0" timeOffset="62008.5466">17236 9979,'0'0,"0"18,0 0,0 36,-36 1,36-1,-37 1,37 17,-18 1,18-19,0-18,0 37,0-37,0 19,0 17,0-17,0-1,0 1,0-37,18 18,19-18,-19 0,18-18,0 37,-36-37,37 0</inkml:trace>
  <inkml:trace contextRef="#ctx0" brushRef="#br0" timeOffset="62727.5878">20483 10124,'19'0,"-19"36,-37 37,19-19,18 0,0 1,0-37,0 36,0 19,0-19,0-17,0-37,0 36,-18-36</inkml:trace>
  <inkml:trace contextRef="#ctx0" brushRef="#br0" timeOffset="63810.6497">21118 10432,'-54'-18,"0"18,-19 0,19 0,17 0,19 0,-18 0,18 0,-19 0,19 18,0 0,18 0,0 19,0-19,0 18,0 19,0-55,0 36,0-18,0-18,0 18,18 0,37-18,-55 0,18 0,18 0,-18 0,19 0,-1 0,-18-36,0 36,-18 0,36 0,-36-18,0 0,0 0,0 18,0-19,0 19,0 19,0 17,0 0,0 0,0-17,0-1,0 0,0-18,0 18,0 0,0 0,0-18,0 18,0 1,0-1,0-18,0 18,0 0,-18-18,0 18,0-18,0 18,0-18,0 0,-19 0,37 0,-18 0,0 0,0 0,18 0,-36 0,-1 0,19 0,0-18,0 0,0 18</inkml:trace>
  <inkml:trace contextRef="#ctx0" brushRef="#br0" timeOffset="64743.7031">21554 10160,'-18'0,"18"18,0 18,0 19,0-19,18 19,-18-1,18 19,18-19,1-18,-37 1,18-19,-18 0,18-18,0 0,-18 0,18 0,37 0,-37-55,18 1,-18 18,-18-1,36 19,-36 0,19-18,-19 18,0 0,0-37,0 55,0-18,0 0</inkml:trace>
  <inkml:trace contextRef="#ctx0" brushRef="#br0" timeOffset="65314.7357">22189 9924,'18'0,"18"0,-18 18,-18 0,0 19,37 17,-1-18,-36 19,18-37,-18 18,36 1,-36 17,19 0,-1 37,-18-73,0 37,0-1,0 1,0-19,0 0,0-18,0 19,-37-1,19-36,0 18,0 18,-18-36,36 0,-18 0,-1 0,1 0,-18 0,0 0,18 0,-37 0,19 0,0 0,-19 0</inkml:trace>
  <inkml:trace contextRef="#ctx0" brushRef="#br0" timeOffset="70640.0403">11031 8418,'0'0,"0"18,0 37,0-1,0 19,0-1,0-35,-18-1,18 0,0-18,0 1</inkml:trace>
  <inkml:trace contextRef="#ctx0" brushRef="#br0" timeOffset="71576.0939">11031 8455,'18'0,"18"0,37 0,-55-19,37 19,-37 0,18 0,-36 0,18 0,18 0,-17 0,-19 19,0 17,0 0,0 19,-19 17,-17-54,0 0,0 1,17-1,-17-18,18 0,0 0,0 0,0 0,18 0,18 18,18-18,-18 0,18 0,19 36,-37-36,0 0,-18 0,36 0,-17 18,-19 0,-55 19,37-19,-36-18,-37 54,73-54,-55 0,55 18,0-18,18 0,-18 0,18 0,-18 0,18 0,0-36,0 0,0 18,0 0,0-1,0 19,0-18,0 0</inkml:trace>
  <inkml:trace contextRef="#ctx0" brushRef="#br0" timeOffset="72064.1218">12174 8690,'18'0,"-18"0,36 0,1 19,-1-1,0-18,37 0,36 0,-55 0,19 0,-1 0,-17 0,17 18,-54 0</inkml:trace>
  <inkml:trace contextRef="#ctx0" brushRef="#br0" timeOffset="81415.6567">13190 10305,'0'18,"0"73,0 36,0-54,0-1,0 19,0-55,0 19,0-1,0-36,0 18,0-36,18 19,-18-38,18-35,-18-19,0 19,0 18,0-19,0 37,0 0,0-18,0-19,0 19,0 0,0-1,0 1,0 0,0 18,0 0,0-1,0 1,0 18,0-18,0-18,0 36,0-36,0 36,0-19,18 19,1 0,-1 0,-18 0,18 0,0 0,18 0,-18 37,19-1,-19-18,18 0,0 37,-17-37,-1 0,-18-18,18 36,-18-18,0 1,0 17,0 18,0-36,0 1,0 17,0-18,-36 55,-1-19,37-36,-36 0,-37 37,55-55,-36 18,-19 36,37-54,-18 18,-19 19,55-19,-18-18,-1 0,37 0</inkml:trace>
  <inkml:trace contextRef="#ctx0" brushRef="#br0" timeOffset="92143.2702">14206 10468,'0'0,"0"0,54 0,-35 0,17 0,0 0,19 0,-1 0,0 0,19 19,-19-1,1 0,-19 0,-18-18,0 0,19 0,-19 0,-18 0,36 0,-18 0,-18 0,37 0</inkml:trace>
  <inkml:trace contextRef="#ctx0" brushRef="#br0" timeOffset="92719.3032">14714 10287,'18'0,"0"0,37 0,-37 0,18 18,0 18,-36-36,37 37,-37-1,18-36,-18 36,18 1,-18-1,18 0,0-18,-18 0,0-18,0 19,0-1,0 0,0-18,-18 18,0 0,0 0,0-18,-19 18,19 1,0-19,0 0,0 0,18 0</inkml:trace>
  <inkml:trace contextRef="#ctx0" brushRef="#br0" timeOffset="112023.4073">14260 12283,'0'0,"0"0,19 0,17 0,18 0,-17 0,17 0,0 0,-17 0,17 0,-54 0,36 0,-17 0,-19 0,36 0,-36 0,18 0,18 0,-36 0,18 0,1 0,17 0,-36 0,36 0,-18 0,0 0,19 0,-19 0,0 0,0 0,18 0,1 0,-37 0,36 0,0 0,1 0,-37 0,36 0,-18 0,-18 0,36 0,-18 0,1 0,-1 18,0-18,0 0,-18 0,18 0,0 0,0 0,-18 0,19 0,-1 0,0 0,-18 0,18 0,0 0,0 0,-18 0,18 0,1 0</inkml:trace>
  <inkml:trace contextRef="#ctx0" brushRef="#br0" timeOffset="132071.554">11031 15421,'0'0,"0"19,36 17,1 18,-19-36,-18 19,0-1,0-36,0 18,0-18,-37 18,1-18,-18 37,17-19,-17-18,0 0,-37 36,73 0,-55-36,19 0,-1 0,19 0,-18 0,54-18,-19 18,1 0,0-18,18 18,-36-18,36 0,0-37,0 37,0-36,0 17,0 1,36-55,19 37,-19 0,-18 35,55-17,-37 18,-18 0,36 0,-35 0,17 18,0 0,0 0,-17 0,35 0,0 0,-35 0,71 0,-53 0,17 0,-54 0,36 0,-36 18,0-18,0 36,0-18,0-18</inkml:trace>
  <inkml:trace contextRef="#ctx0" brushRef="#br0" timeOffset="132505.5788">11303 15421,'18'0,"0"0,1 0,71 0,-35 0,17 0,19 0,0 0,18 0,-1 0,19 37,-72-37,36 18,-1-18,-17 18,-37-18,-18 0,0 0</inkml:trace>
  <inkml:trace contextRef="#ctx0" brushRef="#br0" timeOffset="133695.6469">11231 15839,'0'36,"18"0,18 37,18 54,-17-55,-1 1,0-19,-18 1,55 54,-19-19,-35-53,35 35,-36-54,0 1,0-1,1 0,-19-18,18 18,18 18,-18-18,-18-18,18 19,-18-19,18 0,1 0,17 0,18 0,-17-37,17-72,-18 55,1-19,-1-17,18 35,-36 1,1-19,-19 55,0-18,36-19,-18 37,-18-18,0 0,18-1,18 1,-36 0,0 18,19 0,-19-1</inkml:trace>
  <inkml:trace contextRef="#ctx0" brushRef="#br0" timeOffset="134439.6895">12555 15349,'-18'0,"0"0,18 0,-37 18,19 0,0 0,18 37,-18-1,18-18,0 19,0 17,0-35,0-1,0 0,18 1,0-19,19 0,-19 0,18 0,18 37,-17-55,-19 18,36 0,1 0,-55-18,18 0,18 0,-36 0,0-36,0-1,0-17,0 0,0 17,0-17,-18-1,18-17,0 17,-36-17,18 72,-37-55,55 55,-18-18,0 0,0 18,0-18,-1 18,1 0,18 0,-18 0,0 0,0 0</inkml:trace>
  <inkml:trace contextRef="#ctx0" brushRef="#br0" timeOffset="135799.7673">11974 16945,'0'0,"-18"0,0 19,18-1,0 18,0-18,0 37,0-37,0 0,55 18,-37-36,36 36,-36-17,0-1,19 0,-1-18,-18 0,37 0,-55 0,54 0,-36 0,18 0,1 0,-1 0,0-18,1 0,-19-1,0 1,-18 0,0-36,18 36,-18-37,0-17,0 35,0 19,0 0,0 0,-36 0,-1 0,1-1,36 19,-36 0,18 0,0 0,-19-36,37 36,-18 0,-54 0,35 0,19 0,-36 0,36 0,-19 0,37 0,-18 0,18 0,-36 0,18 0,-37 18,19 19,18-37,-18 18,36 0,-19-18,1 0,0 36,0-36,0 36,18-36,0 19,0-19,0 36,0-18,-18-18</inkml:trace>
  <inkml:trace contextRef="#ctx0" brushRef="#br0" timeOffset="136719.8199">11430 14895,'36'0,"19"0,-19 0,19 0,-1 37,-18-37,19 18,-37-18,36 0,-54 0</inkml:trace>
  <inkml:trace contextRef="#ctx0" brushRef="#br0" timeOffset="137527.8661">11993 14823,'18'0,"36"0,1 0,-37 0,36 0,-54 18,18 18,-18-18,0 19,18-37,-18 18,0-18,0 36,0-36,0 18,-18-18,0 0,0 0,-18 18,36-18,-18 0,-1 18,1-18,18 19,18 35,19-36,53 55,-35-19,-19-36,0 19,-36-37,0 18,0-18,0 18,-18 0,-36 0,36-18,-55 0,1 0,53 0,-17 0,18 0,-18 0,18 0,-1 0</inkml:trace>
  <inkml:trace contextRef="#ctx0" brushRef="#br0" timeOffset="138279.9091">11122 16238,'0'36,"0"37,0-1,18 1,-18-37,18 0,-18-17,0-19</inkml:trace>
  <inkml:trace contextRef="#ctx0" brushRef="#br0" timeOffset="138847.9416">12573 16474,'0'18,"0"18,0-18,0 19,0-19,0-18,0 18</inkml:trace>
  <inkml:trace contextRef="#ctx0" brushRef="#br0" timeOffset="140008.008">11775 17345,'0'0,"0"36,-18-36,-19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13T14:46:30.2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16819 7638,'0'18,"0"19,0 17,-73 55,19-18,-1-37,37-18,-18 1,-1-1,19-18,0 0,18-18,-18 0,0 0,-18 0,-1 0,19 0,-18-18,-19-18,55 18,-36-19,18 19,0 0,18 0,-36-37,17 37,19-18,0 0,0-19,0 1,0-1,0 1,0 0,0-19,19 37,35-55,-36 37,37-1,-37 37,36-18,-18-1,-17 37,-1-18,0 18,0 0,0 0,0 18,0 1,1-1,-1 36,18 1,-36-37,18 36,-18 1,0-19,0 0,0-18,0 19,0-1,0-36,0 36,0-18,0 0,0 1,-18-1,18 0,-18-18,18 36,-18-36,0 18,18-18,0 18</inkml:trace>
  <inkml:trace contextRef="#ctx0" brushRef="#br0" timeOffset="480.0274">16819 7856,'0'0,"36"0,0 0,-36 0,55 0,17 0,1 18,17 36,1-35,-36-19,-1 0,-18 36,19-18,-1 0,37-18,-73 0,36 36,19-36,-55 19,55-1,-37-18,0 0,1 36,17-18,-18-18,19 0,-37 18,0-18,0 18,0-18,-18 19,18-1</inkml:trace>
  <inkml:trace contextRef="#ctx0" brushRef="#br0" timeOffset="1343.0768">18542 7965,'0'0,"0"0,-18 0,-36 0,54 18,-37 18,1-18,0 37,-1-37,37 0,0 18,0-18,-36 19,36 17,0-36,0 19,0-19,0 36,0 1,0 17,0-54,0 19,0-1,18 18,-18-54,37 55,-1-37,-18 0,18-18,37 36,-37-36,37 0,-37 0,0 0,19-18,17-36,-35 17,-1 1,-36-18,18 36,-18-37,0 1,0 17,0 1,0 18,0-36,0-1,0 19,0 0,0-19,0 37,0-36,0 54,0-19,0-35,0 36,-18-18,-18-19,17 37,-35-18,36-1,0 37,-19 0,1 0,18 0,0 0,-18 0,36 0,-19 0</inkml:trace>
  <inkml:trace contextRef="#ctx0" brushRef="#br0" timeOffset="3624.2073">15911 6005,'37'18,"17"37,-36-1,0 1,-18-37,19 36,-19-17,0-37,0 18,0 0,0 0,-37-18,-17 0,-1 0,19 0,0 0,18 0,0 0,18 0,54 18,-18 18,-36 55,37 54,-37-36,0-36,0-19,-37 1,-17-1,36-54,-19 18,19 18,0-36,18 0,0 19,0 17,0 55,0-19,0 1,-54 36,17-55,-17 37,18-55,-19 0,-35-18,17-18,-36 0,37 0,17 0,37 0,-18 0,36 0,0 0,0-18,0-18,0 0,0 36,0 36,-18 0,-55 19,0-19,-54 0,0-36,-36 0,91 0,-1 0,-36 0,55-72,-19-1,1-18,53 37,19-37,0-36,0 0,19 0,108-36,36 18,-36 72,-36 19,17 36,-71 0,-19 18,18 0,-18 36,-18 0,0 19,0-19,0 18,0-36,0 37,-54-37,-37-18,-18 0,37 0,-37 0,18 0,-18-36,37-1,-19-35,37 17,-1 19,37 0,0-37,18-17,0 35,0-17,36 17,19-17,53 17,1 37,-36 18,-1 0,-17 0,-37 0,0 18,-18 0,18 0,-18-18,-18 0,0 0,-36 0,17-36,19 18,18-55,0 19,0 0,0 35,0-35,0 36,36 0,37 0,0-1,108-17,0 36,-54-18,-36 18,-36 0,-37 0,0-36,0 36,-18 0,18 0,18 0,-17 0,-19 18,18-18,18 0,-18 0,0 0,-18 0,37 18,-19-18,0 0,0 0,0 0,0 18,0 0,37 0,-37 19,36 17,-54-36,55 55,-37-73,-18 36,18-18,-18 0,18-18,0 0,37 0,-1 0,1 0,17 37,-35-37,17 0</inkml:trace>
  <inkml:trace contextRef="#ctx0" brushRef="#br0" timeOffset="3887.2223">21010 9888,'163'109,"-72"-73,-55 0,-18 1,-18-37,0 18,0-18</inkml:trace>
  <inkml:trace contextRef="#ctx0" brushRef="#br0" timeOffset="6158.3522">19286 8672,'0'-72,"36"-1,37 1,72-1,-36 19,72-37,19 55,-19-19,1 55,-19-18,-90 18,-19 0,-18 0,19 54,-1 73,-18 19,-36-38,0-35,0-19,0-35,0 17,-18-18,0 0,0-18,-18 0,18 0,-19 0,37 0,-36 0,36 0,-18-18,18-55,0 19,18-19,18 37,73-18,-54 36,53-1,-53 19,-19 0,-18 0,19 0,-19 55,36 17,-54 37,0-18,0 18,0-18,0-37,-36 37,36-91,-55 54,55-36,0 55,0-55,19 91,-19-18,0 17,0-17,0-36,0 17,-37-36,1 19,0-19,-19-18,-35 19,53-37,-53 18,53-18,1 0,36 0,-73 0,37-18,0-19,-19-53,37 35,0 1,-18-37,36 18,0 1,0 17,0 1,-18 54,-19 0,1 0,-36 0,-1 0,-54 0,0-54,36 17,-36-17,73 18,18-1,-1-17,-35-1,-1-35,37-1,18 37,0-37,18 55,0 17,0-17,0 18,0 0,-37 18,-17-18,-19 18,19-37,-37 19,73 18,-18 0</inkml:trace>
  <inkml:trace contextRef="#ctx0" brushRef="#br0" timeOffset="7806.4465">16274 7439,'-18'0,"0"0,-18 0,-19 0,37 0,-36-37,-1 1,1-18,-19-19,19 0,18 55,-19-36,19 36,0 0,17 18</inkml:trace>
  <inkml:trace contextRef="#ctx0" brushRef="#br0" timeOffset="10431.5966">17708 6731,'0'54,"0"1,0-1,0-17,0 35,0 1,0-19,0 37,0-91,36 0,55 0,36-55,-73 19,19-91,-1 55,-54-1,37-18,-19 37,0-1,-36 19,0 18,0 0,0 0</inkml:trace>
  <inkml:trace contextRef="#ctx0" brushRef="#br0" timeOffset="16463.9417">19667 7493,'109'254,"54"181,-18-35,0 71,-54-126,54 72,-36-54,-54-236,-1-36,0-19,-35-53</inkml:trace>
  <inkml:trace contextRef="#ctx0" brushRef="#br0" timeOffset="17054.9755">20157 10305,'-18'18,"-19"-18,37 0,-18 0,0 0,0 0,18 0,-18 0,18-163,0-109,0 36,163-109,19-54,53 18,-71 73,-19 36,0 54,-18 55,-18 36,-55 36,-17 36,-1 1,-36 36,18 0</inkml:trace>
  <inkml:trace contextRef="#ctx0" brushRef="#br0" timeOffset="19895.1379">14551 6332,'0'0,"0"-18,0-19,0-17,0 18,0-1,0-17,0 18,0-19,18 19,0 18,0-37,-18 55,0-18,18 0,-18 0,18 18,1-36,-19 36,18-18,-18 18,36 0,18 0,1 18,-19 36,0-18,-36 1,37 17,-19-18,-18 19,54-1,-36 1,-18-37,0 54,0-53,19 17,-19-18,0 18,0-36,0 18,0-18,0 37,0-37</inkml:trace>
  <inkml:trace contextRef="#ctx0" brushRef="#br0" timeOffset="20311.1617">14514 6169,'0'0,"37"0,17 0,-18 0,19 0,-37 0,0 18,18-18,1 0,-37 0,36 0,-18 0,0 0</inkml:trace>
  <inkml:trace contextRef="#ctx0" brushRef="#br0" timeOffset="26966.5424">16220 6513,'0'0,"36"0,0-36,1 36,-1-18,37 0,-37 18,36 0,-17 0,-1 0,55 0,-36 0,-1 0,1 0,-1 0,-17 0,-1 0,19 18,18 0,-37 0,37 37,-19-19,19-18,-37 0,19 18,-19-17,1-1,17 18,-53-18,53 18,-17-36,-19 19,0-1,0 0,1 18,-1-18,0 19,1-19,-1 18,0-18,-18 0,19 19,-1-1,0 0,-18-18,37 37,-55-55,36 36,-18 0,0-36,-18 37,18-19,1 36,-19-18,18 1,0-1,0 0,-18-36,0 18,0 1,0-1,0-18,0 18,0 0,0 0,0-18,0 18,0 19,0-37</inkml:trace>
  <inkml:trace contextRef="#ctx0" brushRef="#br0" timeOffset="32918.8828">16710 8146,'-37'0,"19"0,0 0,0 0,18 0,-18 0,-18 0,17 0,1 0,-18 0,0 0,-1 0,19-36,-36 0,36 17,-37-35,55 36,-54-55,36 37,18-18,-18-1,-19-17,19 53,18-35,0 36,0-37,0 37,0-18,0 18,0-18,0 36,0-19,0 19,0-36,0 18,0 0,18 18,19 0,17-36,-54 36,36 0,-36 0,37 0,-19 0,-18 0,36 0,-18 0,18 0,-17 0,-1 0,18 0,-18 0,18 0,1 18,17 0,-18 18,-17-18,35 37,-18-1,-18-36,19 55,-19-73,-18 36,18 0,-18 1,36-19,-36 18,0 0,0 1,0-19,0 36,0 1,0-19,0 18,-18-17,-18 17,18-18,-19-17,37-1,-36 18,36-18,-18-18,0 0,0 0,18 0,-37 0,19 0,-18 18,36-18,-36 0,-1 18</inkml:trace>
  <inkml:trace contextRef="#ctx0" brushRef="#br0" timeOffset="65278.7337">16419 8690,'0'0,"73"0,18 0,90 0,-54 37,73-1,-19 18,1 19,-19-19,-109-35,19-19,-1 36,-17-18,-37-18,-18 0,18 0</inkml:trace>
  <inkml:trace contextRef="#ctx0" brushRef="#br0" timeOffset="65768.7617">17762 8727,'0'18,"54"0,19 55,-19-37,1 0,-37-18,0-18,-18 18,18 1,-18-1,18 18,-18-36,19 36,-19-36,0 18,0-18,0 19,-19-19,-53 36,36-18,-19-18,1 0,17 0,-17 18,-19-18,55 0,-36 0,18 0,17 0,1 0,-18 0,18 0,18 0</inkml:trace>
  <inkml:trace contextRef="#ctx0" brushRef="#br0" timeOffset="75479.3172">16292 9398,'37'0,"-19"0,36 18,19-18,-1 0,1 0,0 18,17-18,-17 0,36 18,18 19,0-19,-55-18,-17 18,-37-18,54 0,-72 0,19 0,17 18,-36-18,36 0,-18 0,19 0</inkml:trace>
  <inkml:trace contextRef="#ctx0" brushRef="#br0" timeOffset="76360.3676">16873 9289,'-36'0,"18"0,-1 0,-35 18,18-18,18 0,-37 37,1-37,36 0,-19 0,1 18,36-18,-36 0,18 0,-19 0,19 0,-18 0,18 18,0-18,-19 0,37 0,-18 0,0 0,0 0,18 18,0 0,18 37,18-37,19 36,-19-36,-18 19,18-19,-17 0,-1-18,0 0,0 36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13T14:49:34.2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13988 7457,'0'0,"0"72,0 1,18 90,-18-36,19 18,-1-36,-18 18,36-36,-18 36,0-18,0 0,19 72,-37-108,18-1,0 19,0-37,0-17,-18-1,18-36</inkml:trace>
  <inkml:trace contextRef="#ctx0" brushRef="#br0" timeOffset="720.0412">14061 9198,'0'37,"0"-19,18 0,0-18,18 54,37-35,-37 17,19 0,-1 19,19 17,-55-72,18 36,19-17,-55-1,54-36,-36-19,0-53,0 53,1-53,-19 53,18-17,-18 36,0-37,0 37,36-36,-36 36,0-1</inkml:trace>
  <inkml:trace contextRef="#ctx0" brushRef="#br0" timeOffset="7568.4329">16383 9725,'0'-19,"-54"-71,17-19,19 0,-18-36,0-18,-19 36,19-37,-18 37,35 55,-17-1,0 1,18 17,-37 1,37 36,-18-37,18 37,0 0,18-18,-55-1,55 19,-18-18,-18 18,18-37,18 37,-19-36,1 17,18 19,0 18,0-18,-18 0,0 0,18-18,0-37,-36 37,18-1,-1 37,-17 37,36 35,0-35,0 17,-18 19,18-19,0 19,0-55,0 18,0-18,0-18,0 18,0 0,18 1,-18-19</inkml:trace>
  <inkml:trace contextRef="#ctx0" brushRef="#br0" timeOffset="8048.4604">15549 7711,'36'0,"36"0,55 0,0 0,19 0,-38 0,-35 0,0 0,-19 0,-36 0,0 0</inkml:trace>
  <inkml:trace contextRef="#ctx0" brushRef="#br0" timeOffset="119936.86">4989 8999,'37'0,"35"0,-35 0,35 0,1 0,-19 0,1 0,-37 0,0 0,-36 0</inkml:trace>
  <inkml:trace contextRef="#ctx0" brushRef="#br0" timeOffset="120663.9016">4899 8817,'0'0,"-55"0,55 0,-36 19,0-19,18 18,-19 0,19-18,0 0,18 18,0 0,0 0,0 0,18-18,37 37,-37-19,18 0,18 18,-17 1,-19-19,18 18,-36-36,36 18,-17 0,-1-18,-18 0</inkml:trace>
  <inkml:trace contextRef="#ctx0" brushRef="#br0" timeOffset="121240.9346">4246 8418,'-19'18,"19"37,0-1,0 1,-18 17,18-17,0-1,0-18,0 19,0-1,0-54,0 18,0-18</inkml:trace>
  <inkml:trace contextRef="#ctx0" brushRef="#br0" timeOffset="122096.9836">12573 12246,'109'127,"-91"-90,55 17,-37 1,-18-55,37 54,-1 0,19-17,-37-37,0 54,0-54,1 18,-19 19,0-37,0 18</inkml:trace>
  <inkml:trace contextRef="#ctx0" brushRef="#br0" timeOffset="122544.0092">13879 12827,'0'18,"-18"18,18 37,0 36,0-37,0 1,0-19,0-17,0 17,0-54,0 18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13T14:52:06.2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14351 4790,'18'0,"55"0,-37 0,37 18,-1-18,-35 0,-19 18,18-18,18 0,-35 18,-1-18,0 0,18 0,-36 0,18 0,19 0,-19 0,18 18,-36-18,18 0,-18 0,36 0,-17 0,-19 0,36 0,-36 0,18 0,-18 0,36 0,-36 0,18 0,-18 0,37 0</inkml:trace>
  <inkml:trace contextRef="#ctx0" brushRef="#br0" timeOffset="29400.6816">16147 5515,'18'0,"1"37,-19 35,0 55,0 0,0-36,0 36,0-91,0 19,0-37,0-18,0-36,0-37,18 0,18-35,0 17,-18 36,55-53,-37 35,-18 55,19-18,-19 36,18 0,-36-19,18 19,0 0,1 0,-1 0,0 0,18 0,0 0,1 19,-19 17,18 18,-18-17,0 35,1-17,-19-1,0 19,0-55,0 36,0-18,0-36,0 37,0-19</inkml:trace>
  <inkml:trace contextRef="#ctx0" brushRef="#br0" timeOffset="33055.8907">18470 4699,'0'0,"54"0,19 0,17 0,1 0,-18 0,-1 0,1 0,17 0,-17 0,0 0,-19 0,-18 0,19 0,-19 0,-18 0,0 0,-18 0,18 0,1 0,-1 0,0 0,0 0,0 0,18 0,-36 0,19 0,-19 0,36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284DF-C351-4568-B256-97A5586DEFF2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7B86A-26F6-427C-A987-40069C0140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66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66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79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8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51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pPr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87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17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91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4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0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C70-B85D-485D-A22D-10249C85D39F}" type="datetimeFigureOut">
              <a:rPr lang="zh-TW" altLang="en-US" smtClean="0"/>
              <a:t>2012/8/13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3451-6239-4BA0-BE85-480B60DB2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42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109E1C70-B85D-485D-A22D-10249C85D39F}" type="datetimeFigureOut">
              <a:rPr lang="zh-TW" altLang="en-US" smtClean="0"/>
              <a:pPr/>
              <a:t>2012/8/13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39773451-6239-4BA0-BE85-480B60DB2C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72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最短路徑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Shortest Path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96723" y="429309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2012.08.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13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659663"/>
              </p:ext>
            </p:extLst>
          </p:nvPr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手繪多邊形 1"/>
          <p:cNvSpPr/>
          <p:nvPr/>
        </p:nvSpPr>
        <p:spPr>
          <a:xfrm>
            <a:off x="994576" y="1892174"/>
            <a:ext cx="4419852" cy="3251364"/>
          </a:xfrm>
          <a:custGeom>
            <a:avLst/>
            <a:gdLst>
              <a:gd name="connsiteX0" fmla="*/ 2020228 w 4419852"/>
              <a:gd name="connsiteY0" fmla="*/ 0 h 3251364"/>
              <a:gd name="connsiteX1" fmla="*/ 2056442 w 4419852"/>
              <a:gd name="connsiteY1" fmla="*/ 108642 h 3251364"/>
              <a:gd name="connsiteX2" fmla="*/ 2065495 w 4419852"/>
              <a:gd name="connsiteY2" fmla="*/ 153909 h 3251364"/>
              <a:gd name="connsiteX3" fmla="*/ 2083602 w 4419852"/>
              <a:gd name="connsiteY3" fmla="*/ 208230 h 3251364"/>
              <a:gd name="connsiteX4" fmla="*/ 2101709 w 4419852"/>
              <a:gd name="connsiteY4" fmla="*/ 262551 h 3251364"/>
              <a:gd name="connsiteX5" fmla="*/ 2119816 w 4419852"/>
              <a:gd name="connsiteY5" fmla="*/ 316872 h 3251364"/>
              <a:gd name="connsiteX6" fmla="*/ 2146976 w 4419852"/>
              <a:gd name="connsiteY6" fmla="*/ 353085 h 3251364"/>
              <a:gd name="connsiteX7" fmla="*/ 2183190 w 4419852"/>
              <a:gd name="connsiteY7" fmla="*/ 452674 h 3251364"/>
              <a:gd name="connsiteX8" fmla="*/ 2192244 w 4419852"/>
              <a:gd name="connsiteY8" fmla="*/ 479834 h 3251364"/>
              <a:gd name="connsiteX9" fmla="*/ 2219404 w 4419852"/>
              <a:gd name="connsiteY9" fmla="*/ 516048 h 3251364"/>
              <a:gd name="connsiteX10" fmla="*/ 2255618 w 4419852"/>
              <a:gd name="connsiteY10" fmla="*/ 597529 h 3251364"/>
              <a:gd name="connsiteX11" fmla="*/ 2264672 w 4419852"/>
              <a:gd name="connsiteY11" fmla="*/ 624689 h 3251364"/>
              <a:gd name="connsiteX12" fmla="*/ 2337099 w 4419852"/>
              <a:gd name="connsiteY12" fmla="*/ 679010 h 3251364"/>
              <a:gd name="connsiteX13" fmla="*/ 2373313 w 4419852"/>
              <a:gd name="connsiteY13" fmla="*/ 742384 h 3251364"/>
              <a:gd name="connsiteX14" fmla="*/ 2400474 w 4419852"/>
              <a:gd name="connsiteY14" fmla="*/ 787652 h 3251364"/>
              <a:gd name="connsiteX15" fmla="*/ 2427634 w 4419852"/>
              <a:gd name="connsiteY15" fmla="*/ 805759 h 3251364"/>
              <a:gd name="connsiteX16" fmla="*/ 2491008 w 4419852"/>
              <a:gd name="connsiteY16" fmla="*/ 869133 h 3251364"/>
              <a:gd name="connsiteX17" fmla="*/ 2509115 w 4419852"/>
              <a:gd name="connsiteY17" fmla="*/ 905347 h 3251364"/>
              <a:gd name="connsiteX18" fmla="*/ 2536275 w 4419852"/>
              <a:gd name="connsiteY18" fmla="*/ 932507 h 3251364"/>
              <a:gd name="connsiteX19" fmla="*/ 2554382 w 4419852"/>
              <a:gd name="connsiteY19" fmla="*/ 959668 h 3251364"/>
              <a:gd name="connsiteX20" fmla="*/ 2581543 w 4419852"/>
              <a:gd name="connsiteY20" fmla="*/ 986828 h 3251364"/>
              <a:gd name="connsiteX21" fmla="*/ 2599650 w 4419852"/>
              <a:gd name="connsiteY21" fmla="*/ 1013988 h 3251364"/>
              <a:gd name="connsiteX22" fmla="*/ 2672077 w 4419852"/>
              <a:gd name="connsiteY22" fmla="*/ 1068309 h 3251364"/>
              <a:gd name="connsiteX23" fmla="*/ 2717345 w 4419852"/>
              <a:gd name="connsiteY23" fmla="*/ 1104523 h 3251364"/>
              <a:gd name="connsiteX24" fmla="*/ 2744505 w 4419852"/>
              <a:gd name="connsiteY24" fmla="*/ 1122630 h 3251364"/>
              <a:gd name="connsiteX25" fmla="*/ 2844093 w 4419852"/>
              <a:gd name="connsiteY25" fmla="*/ 1195058 h 3251364"/>
              <a:gd name="connsiteX26" fmla="*/ 2898414 w 4419852"/>
              <a:gd name="connsiteY26" fmla="*/ 1222218 h 3251364"/>
              <a:gd name="connsiteX27" fmla="*/ 2998002 w 4419852"/>
              <a:gd name="connsiteY27" fmla="*/ 1276539 h 3251364"/>
              <a:gd name="connsiteX28" fmla="*/ 3070430 w 4419852"/>
              <a:gd name="connsiteY28" fmla="*/ 1294646 h 3251364"/>
              <a:gd name="connsiteX29" fmla="*/ 3197178 w 4419852"/>
              <a:gd name="connsiteY29" fmla="*/ 1321806 h 3251364"/>
              <a:gd name="connsiteX30" fmla="*/ 3287713 w 4419852"/>
              <a:gd name="connsiteY30" fmla="*/ 1348967 h 3251364"/>
              <a:gd name="connsiteX31" fmla="*/ 3514050 w 4419852"/>
              <a:gd name="connsiteY31" fmla="*/ 1358020 h 3251364"/>
              <a:gd name="connsiteX32" fmla="*/ 3658905 w 4419852"/>
              <a:gd name="connsiteY32" fmla="*/ 1367074 h 3251364"/>
              <a:gd name="connsiteX33" fmla="*/ 3776600 w 4419852"/>
              <a:gd name="connsiteY33" fmla="*/ 1385180 h 3251364"/>
              <a:gd name="connsiteX34" fmla="*/ 3839974 w 4419852"/>
              <a:gd name="connsiteY34" fmla="*/ 1394234 h 3251364"/>
              <a:gd name="connsiteX35" fmla="*/ 3903349 w 4419852"/>
              <a:gd name="connsiteY35" fmla="*/ 1412341 h 3251364"/>
              <a:gd name="connsiteX36" fmla="*/ 3957670 w 4419852"/>
              <a:gd name="connsiteY36" fmla="*/ 1430448 h 3251364"/>
              <a:gd name="connsiteX37" fmla="*/ 4030097 w 4419852"/>
              <a:gd name="connsiteY37" fmla="*/ 1448555 h 3251364"/>
              <a:gd name="connsiteX38" fmla="*/ 4102525 w 4419852"/>
              <a:gd name="connsiteY38" fmla="*/ 1484769 h 3251364"/>
              <a:gd name="connsiteX39" fmla="*/ 4156846 w 4419852"/>
              <a:gd name="connsiteY39" fmla="*/ 1511929 h 3251364"/>
              <a:gd name="connsiteX40" fmla="*/ 4247380 w 4419852"/>
              <a:gd name="connsiteY40" fmla="*/ 1566250 h 3251364"/>
              <a:gd name="connsiteX41" fmla="*/ 4301701 w 4419852"/>
              <a:gd name="connsiteY41" fmla="*/ 1620571 h 3251364"/>
              <a:gd name="connsiteX42" fmla="*/ 4337915 w 4419852"/>
              <a:gd name="connsiteY42" fmla="*/ 1674891 h 3251364"/>
              <a:gd name="connsiteX43" fmla="*/ 4365075 w 4419852"/>
              <a:gd name="connsiteY43" fmla="*/ 1729212 h 3251364"/>
              <a:gd name="connsiteX44" fmla="*/ 4401289 w 4419852"/>
              <a:gd name="connsiteY44" fmla="*/ 1810693 h 3251364"/>
              <a:gd name="connsiteX45" fmla="*/ 4401289 w 4419852"/>
              <a:gd name="connsiteY45" fmla="*/ 2136618 h 3251364"/>
              <a:gd name="connsiteX46" fmla="*/ 4374129 w 4419852"/>
              <a:gd name="connsiteY46" fmla="*/ 2181885 h 3251364"/>
              <a:gd name="connsiteX47" fmla="*/ 4301701 w 4419852"/>
              <a:gd name="connsiteY47" fmla="*/ 2254313 h 3251364"/>
              <a:gd name="connsiteX48" fmla="*/ 4247380 w 4419852"/>
              <a:gd name="connsiteY48" fmla="*/ 2308634 h 3251364"/>
              <a:gd name="connsiteX49" fmla="*/ 4184006 w 4419852"/>
              <a:gd name="connsiteY49" fmla="*/ 2353901 h 3251364"/>
              <a:gd name="connsiteX50" fmla="*/ 4138739 w 4419852"/>
              <a:gd name="connsiteY50" fmla="*/ 2390115 h 3251364"/>
              <a:gd name="connsiteX51" fmla="*/ 4120632 w 4419852"/>
              <a:gd name="connsiteY51" fmla="*/ 2417276 h 3251364"/>
              <a:gd name="connsiteX52" fmla="*/ 4084418 w 4419852"/>
              <a:gd name="connsiteY52" fmla="*/ 2435382 h 3251364"/>
              <a:gd name="connsiteX53" fmla="*/ 4039151 w 4419852"/>
              <a:gd name="connsiteY53" fmla="*/ 2462543 h 3251364"/>
              <a:gd name="connsiteX54" fmla="*/ 4002937 w 4419852"/>
              <a:gd name="connsiteY54" fmla="*/ 2480650 h 3251364"/>
              <a:gd name="connsiteX55" fmla="*/ 3885242 w 4419852"/>
              <a:gd name="connsiteY55" fmla="*/ 2544024 h 3251364"/>
              <a:gd name="connsiteX56" fmla="*/ 3858081 w 4419852"/>
              <a:gd name="connsiteY56" fmla="*/ 2553077 h 3251364"/>
              <a:gd name="connsiteX57" fmla="*/ 3821868 w 4419852"/>
              <a:gd name="connsiteY57" fmla="*/ 2571184 h 3251364"/>
              <a:gd name="connsiteX58" fmla="*/ 3767547 w 4419852"/>
              <a:gd name="connsiteY58" fmla="*/ 2589291 h 3251364"/>
              <a:gd name="connsiteX59" fmla="*/ 3686066 w 4419852"/>
              <a:gd name="connsiteY59" fmla="*/ 2607398 h 3251364"/>
              <a:gd name="connsiteX60" fmla="*/ 3631745 w 4419852"/>
              <a:gd name="connsiteY60" fmla="*/ 2625505 h 3251364"/>
              <a:gd name="connsiteX61" fmla="*/ 3586477 w 4419852"/>
              <a:gd name="connsiteY61" fmla="*/ 2634559 h 3251364"/>
              <a:gd name="connsiteX62" fmla="*/ 3486889 w 4419852"/>
              <a:gd name="connsiteY62" fmla="*/ 2661719 h 3251364"/>
              <a:gd name="connsiteX63" fmla="*/ 3016109 w 4419852"/>
              <a:gd name="connsiteY63" fmla="*/ 2652666 h 3251364"/>
              <a:gd name="connsiteX64" fmla="*/ 2916521 w 4419852"/>
              <a:gd name="connsiteY64" fmla="*/ 2634559 h 3251364"/>
              <a:gd name="connsiteX65" fmla="*/ 2880307 w 4419852"/>
              <a:gd name="connsiteY65" fmla="*/ 2616452 h 3251364"/>
              <a:gd name="connsiteX66" fmla="*/ 2835040 w 4419852"/>
              <a:gd name="connsiteY66" fmla="*/ 2598345 h 3251364"/>
              <a:gd name="connsiteX67" fmla="*/ 2780719 w 4419852"/>
              <a:gd name="connsiteY67" fmla="*/ 2589291 h 3251364"/>
              <a:gd name="connsiteX68" fmla="*/ 2735452 w 4419852"/>
              <a:gd name="connsiteY68" fmla="*/ 2562131 h 3251364"/>
              <a:gd name="connsiteX69" fmla="*/ 2653971 w 4419852"/>
              <a:gd name="connsiteY69" fmla="*/ 2525917 h 3251364"/>
              <a:gd name="connsiteX70" fmla="*/ 2572489 w 4419852"/>
              <a:gd name="connsiteY70" fmla="*/ 2498757 h 3251364"/>
              <a:gd name="connsiteX71" fmla="*/ 2454794 w 4419852"/>
              <a:gd name="connsiteY71" fmla="*/ 2435382 h 3251364"/>
              <a:gd name="connsiteX72" fmla="*/ 2400474 w 4419852"/>
              <a:gd name="connsiteY72" fmla="*/ 2399169 h 3251364"/>
              <a:gd name="connsiteX73" fmla="*/ 2318992 w 4419852"/>
              <a:gd name="connsiteY73" fmla="*/ 2381062 h 3251364"/>
              <a:gd name="connsiteX74" fmla="*/ 2192244 w 4419852"/>
              <a:gd name="connsiteY74" fmla="*/ 2317687 h 3251364"/>
              <a:gd name="connsiteX75" fmla="*/ 2156030 w 4419852"/>
              <a:gd name="connsiteY75" fmla="*/ 2299580 h 3251364"/>
              <a:gd name="connsiteX76" fmla="*/ 2092656 w 4419852"/>
              <a:gd name="connsiteY76" fmla="*/ 2281474 h 3251364"/>
              <a:gd name="connsiteX77" fmla="*/ 1839159 w 4419852"/>
              <a:gd name="connsiteY77" fmla="*/ 2290527 h 3251364"/>
              <a:gd name="connsiteX78" fmla="*/ 1811998 w 4419852"/>
              <a:gd name="connsiteY78" fmla="*/ 2299580 h 3251364"/>
              <a:gd name="connsiteX79" fmla="*/ 1775784 w 4419852"/>
              <a:gd name="connsiteY79" fmla="*/ 2353901 h 3251364"/>
              <a:gd name="connsiteX80" fmla="*/ 1784838 w 4419852"/>
              <a:gd name="connsiteY80" fmla="*/ 2679826 h 3251364"/>
              <a:gd name="connsiteX81" fmla="*/ 1793891 w 4419852"/>
              <a:gd name="connsiteY81" fmla="*/ 2725093 h 3251364"/>
              <a:gd name="connsiteX82" fmla="*/ 1802945 w 4419852"/>
              <a:gd name="connsiteY82" fmla="*/ 2779414 h 3251364"/>
              <a:gd name="connsiteX83" fmla="*/ 1784838 w 4419852"/>
              <a:gd name="connsiteY83" fmla="*/ 3005751 h 3251364"/>
              <a:gd name="connsiteX84" fmla="*/ 1748624 w 4419852"/>
              <a:gd name="connsiteY84" fmla="*/ 3041965 h 3251364"/>
              <a:gd name="connsiteX85" fmla="*/ 1721464 w 4419852"/>
              <a:gd name="connsiteY85" fmla="*/ 3060072 h 3251364"/>
              <a:gd name="connsiteX86" fmla="*/ 1658089 w 4419852"/>
              <a:gd name="connsiteY86" fmla="*/ 3105339 h 3251364"/>
              <a:gd name="connsiteX87" fmla="*/ 1612822 w 4419852"/>
              <a:gd name="connsiteY87" fmla="*/ 3123446 h 3251364"/>
              <a:gd name="connsiteX88" fmla="*/ 1540394 w 4419852"/>
              <a:gd name="connsiteY88" fmla="*/ 3141553 h 3251364"/>
              <a:gd name="connsiteX89" fmla="*/ 1504180 w 4419852"/>
              <a:gd name="connsiteY89" fmla="*/ 3150606 h 3251364"/>
              <a:gd name="connsiteX90" fmla="*/ 1323111 w 4419852"/>
              <a:gd name="connsiteY90" fmla="*/ 3186820 h 3251364"/>
              <a:gd name="connsiteX91" fmla="*/ 1142042 w 4419852"/>
              <a:gd name="connsiteY91" fmla="*/ 3213980 h 3251364"/>
              <a:gd name="connsiteX92" fmla="*/ 716529 w 4419852"/>
              <a:gd name="connsiteY92" fmla="*/ 3223034 h 3251364"/>
              <a:gd name="connsiteX93" fmla="*/ 662208 w 4419852"/>
              <a:gd name="connsiteY93" fmla="*/ 3204927 h 3251364"/>
              <a:gd name="connsiteX94" fmla="*/ 607887 w 4419852"/>
              <a:gd name="connsiteY94" fmla="*/ 3168713 h 3251364"/>
              <a:gd name="connsiteX95" fmla="*/ 526406 w 4419852"/>
              <a:gd name="connsiteY95" fmla="*/ 3060072 h 3251364"/>
              <a:gd name="connsiteX96" fmla="*/ 426818 w 4419852"/>
              <a:gd name="connsiteY96" fmla="*/ 2924270 h 3251364"/>
              <a:gd name="connsiteX97" fmla="*/ 390604 w 4419852"/>
              <a:gd name="connsiteY97" fmla="*/ 2879002 h 3251364"/>
              <a:gd name="connsiteX98" fmla="*/ 263856 w 4419852"/>
              <a:gd name="connsiteY98" fmla="*/ 2770361 h 3251364"/>
              <a:gd name="connsiteX99" fmla="*/ 191428 w 4419852"/>
              <a:gd name="connsiteY99" fmla="*/ 2706986 h 3251364"/>
              <a:gd name="connsiteX100" fmla="*/ 182374 w 4419852"/>
              <a:gd name="connsiteY100" fmla="*/ 2679826 h 3251364"/>
              <a:gd name="connsiteX101" fmla="*/ 137107 w 4419852"/>
              <a:gd name="connsiteY101" fmla="*/ 2598345 h 3251364"/>
              <a:gd name="connsiteX102" fmla="*/ 128054 w 4419852"/>
              <a:gd name="connsiteY102" fmla="*/ 2525917 h 3251364"/>
              <a:gd name="connsiteX103" fmla="*/ 100893 w 4419852"/>
              <a:gd name="connsiteY103" fmla="*/ 2335794 h 3251364"/>
              <a:gd name="connsiteX104" fmla="*/ 46573 w 4419852"/>
              <a:gd name="connsiteY104" fmla="*/ 1801640 h 3251364"/>
              <a:gd name="connsiteX105" fmla="*/ 10359 w 4419852"/>
              <a:gd name="connsiteY105" fmla="*/ 1539089 h 3251364"/>
              <a:gd name="connsiteX106" fmla="*/ 10359 w 4419852"/>
              <a:gd name="connsiteY106" fmla="*/ 1394234 h 3251364"/>
              <a:gd name="connsiteX107" fmla="*/ 28466 w 4419852"/>
              <a:gd name="connsiteY107" fmla="*/ 1186004 h 3251364"/>
              <a:gd name="connsiteX108" fmla="*/ 46573 w 4419852"/>
              <a:gd name="connsiteY108" fmla="*/ 1140737 h 3251364"/>
              <a:gd name="connsiteX109" fmla="*/ 55626 w 4419852"/>
              <a:gd name="connsiteY109" fmla="*/ 1068309 h 3251364"/>
              <a:gd name="connsiteX110" fmla="*/ 64679 w 4419852"/>
              <a:gd name="connsiteY110" fmla="*/ 1032095 h 3251364"/>
              <a:gd name="connsiteX111" fmla="*/ 91840 w 4419852"/>
              <a:gd name="connsiteY111" fmla="*/ 914400 h 3251364"/>
              <a:gd name="connsiteX112" fmla="*/ 128054 w 4419852"/>
              <a:gd name="connsiteY112" fmla="*/ 796705 h 3251364"/>
              <a:gd name="connsiteX113" fmla="*/ 137107 w 4419852"/>
              <a:gd name="connsiteY113" fmla="*/ 760491 h 3251364"/>
              <a:gd name="connsiteX114" fmla="*/ 146161 w 4419852"/>
              <a:gd name="connsiteY114" fmla="*/ 715224 h 3251364"/>
              <a:gd name="connsiteX115" fmla="*/ 173321 w 4419852"/>
              <a:gd name="connsiteY115" fmla="*/ 669957 h 3251364"/>
              <a:gd name="connsiteX116" fmla="*/ 209535 w 4419852"/>
              <a:gd name="connsiteY116" fmla="*/ 597529 h 3251364"/>
              <a:gd name="connsiteX117" fmla="*/ 218588 w 4419852"/>
              <a:gd name="connsiteY117" fmla="*/ 570369 h 3251364"/>
              <a:gd name="connsiteX118" fmla="*/ 254802 w 4419852"/>
              <a:gd name="connsiteY118" fmla="*/ 525101 h 3251364"/>
              <a:gd name="connsiteX119" fmla="*/ 300070 w 4419852"/>
              <a:gd name="connsiteY119" fmla="*/ 434567 h 3251364"/>
              <a:gd name="connsiteX120" fmla="*/ 309123 w 4419852"/>
              <a:gd name="connsiteY120" fmla="*/ 407406 h 3251364"/>
              <a:gd name="connsiteX121" fmla="*/ 345337 w 4419852"/>
              <a:gd name="connsiteY121" fmla="*/ 334978 h 325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4419852" h="3251364">
                <a:moveTo>
                  <a:pt x="2020228" y="0"/>
                </a:moveTo>
                <a:cubicBezTo>
                  <a:pt x="2041202" y="104876"/>
                  <a:pt x="2012146" y="-24244"/>
                  <a:pt x="2056442" y="108642"/>
                </a:cubicBezTo>
                <a:cubicBezTo>
                  <a:pt x="2061308" y="123240"/>
                  <a:pt x="2061446" y="139063"/>
                  <a:pt x="2065495" y="153909"/>
                </a:cubicBezTo>
                <a:cubicBezTo>
                  <a:pt x="2070517" y="172323"/>
                  <a:pt x="2077566" y="190123"/>
                  <a:pt x="2083602" y="208230"/>
                </a:cubicBezTo>
                <a:lnTo>
                  <a:pt x="2101709" y="262551"/>
                </a:lnTo>
                <a:cubicBezTo>
                  <a:pt x="2107745" y="280658"/>
                  <a:pt x="2108364" y="301603"/>
                  <a:pt x="2119816" y="316872"/>
                </a:cubicBezTo>
                <a:lnTo>
                  <a:pt x="2146976" y="353085"/>
                </a:lnTo>
                <a:cubicBezTo>
                  <a:pt x="2162352" y="429964"/>
                  <a:pt x="2146054" y="369118"/>
                  <a:pt x="2183190" y="452674"/>
                </a:cubicBezTo>
                <a:cubicBezTo>
                  <a:pt x="2187066" y="461395"/>
                  <a:pt x="2187509" y="471548"/>
                  <a:pt x="2192244" y="479834"/>
                </a:cubicBezTo>
                <a:cubicBezTo>
                  <a:pt x="2199730" y="492935"/>
                  <a:pt x="2210351" y="503977"/>
                  <a:pt x="2219404" y="516048"/>
                </a:cubicBezTo>
                <a:cubicBezTo>
                  <a:pt x="2239799" y="577228"/>
                  <a:pt x="2213714" y="503245"/>
                  <a:pt x="2255618" y="597529"/>
                </a:cubicBezTo>
                <a:cubicBezTo>
                  <a:pt x="2259494" y="606250"/>
                  <a:pt x="2257924" y="617941"/>
                  <a:pt x="2264672" y="624689"/>
                </a:cubicBezTo>
                <a:cubicBezTo>
                  <a:pt x="2378967" y="738984"/>
                  <a:pt x="2255260" y="580802"/>
                  <a:pt x="2337099" y="679010"/>
                </a:cubicBezTo>
                <a:cubicBezTo>
                  <a:pt x="2356068" y="701773"/>
                  <a:pt x="2358556" y="715822"/>
                  <a:pt x="2373313" y="742384"/>
                </a:cubicBezTo>
                <a:cubicBezTo>
                  <a:pt x="2381859" y="757767"/>
                  <a:pt x="2389022" y="774291"/>
                  <a:pt x="2400474" y="787652"/>
                </a:cubicBezTo>
                <a:cubicBezTo>
                  <a:pt x="2407555" y="795913"/>
                  <a:pt x="2419940" y="798065"/>
                  <a:pt x="2427634" y="805759"/>
                </a:cubicBezTo>
                <a:cubicBezTo>
                  <a:pt x="2512126" y="890253"/>
                  <a:pt x="2394444" y="796711"/>
                  <a:pt x="2491008" y="869133"/>
                </a:cubicBezTo>
                <a:cubicBezTo>
                  <a:pt x="2497044" y="881204"/>
                  <a:pt x="2501271" y="894365"/>
                  <a:pt x="2509115" y="905347"/>
                </a:cubicBezTo>
                <a:cubicBezTo>
                  <a:pt x="2516557" y="915766"/>
                  <a:pt x="2528079" y="922671"/>
                  <a:pt x="2536275" y="932507"/>
                </a:cubicBezTo>
                <a:cubicBezTo>
                  <a:pt x="2543241" y="940866"/>
                  <a:pt x="2547416" y="951309"/>
                  <a:pt x="2554382" y="959668"/>
                </a:cubicBezTo>
                <a:cubicBezTo>
                  <a:pt x="2562579" y="969504"/>
                  <a:pt x="2573346" y="976992"/>
                  <a:pt x="2581543" y="986828"/>
                </a:cubicBezTo>
                <a:cubicBezTo>
                  <a:pt x="2588509" y="995187"/>
                  <a:pt x="2591562" y="1006709"/>
                  <a:pt x="2599650" y="1013988"/>
                </a:cubicBezTo>
                <a:cubicBezTo>
                  <a:pt x="2622081" y="1034176"/>
                  <a:pt x="2648157" y="1049909"/>
                  <a:pt x="2672077" y="1068309"/>
                </a:cubicBezTo>
                <a:cubicBezTo>
                  <a:pt x="2687393" y="1080091"/>
                  <a:pt x="2701267" y="1093804"/>
                  <a:pt x="2717345" y="1104523"/>
                </a:cubicBezTo>
                <a:cubicBezTo>
                  <a:pt x="2726398" y="1110559"/>
                  <a:pt x="2736146" y="1115664"/>
                  <a:pt x="2744505" y="1122630"/>
                </a:cubicBezTo>
                <a:cubicBezTo>
                  <a:pt x="2814226" y="1180731"/>
                  <a:pt x="2710936" y="1118968"/>
                  <a:pt x="2844093" y="1195058"/>
                </a:cubicBezTo>
                <a:cubicBezTo>
                  <a:pt x="2861670" y="1205102"/>
                  <a:pt x="2880927" y="1212018"/>
                  <a:pt x="2898414" y="1222218"/>
                </a:cubicBezTo>
                <a:cubicBezTo>
                  <a:pt x="2957407" y="1256631"/>
                  <a:pt x="2939138" y="1258427"/>
                  <a:pt x="2998002" y="1276539"/>
                </a:cubicBezTo>
                <a:cubicBezTo>
                  <a:pt x="3021787" y="1283858"/>
                  <a:pt x="3070430" y="1294646"/>
                  <a:pt x="3070430" y="1294646"/>
                </a:cubicBezTo>
                <a:cubicBezTo>
                  <a:pt x="3128899" y="1333626"/>
                  <a:pt x="3075802" y="1304467"/>
                  <a:pt x="3197178" y="1321806"/>
                </a:cubicBezTo>
                <a:cubicBezTo>
                  <a:pt x="3308191" y="1337665"/>
                  <a:pt x="3070109" y="1328567"/>
                  <a:pt x="3287713" y="1348967"/>
                </a:cubicBezTo>
                <a:cubicBezTo>
                  <a:pt x="3362889" y="1356015"/>
                  <a:pt x="3438634" y="1354341"/>
                  <a:pt x="3514050" y="1358020"/>
                </a:cubicBezTo>
                <a:cubicBezTo>
                  <a:pt x="3562372" y="1360377"/>
                  <a:pt x="3610693" y="1363056"/>
                  <a:pt x="3658905" y="1367074"/>
                </a:cubicBezTo>
                <a:cubicBezTo>
                  <a:pt x="3746467" y="1374371"/>
                  <a:pt x="3707561" y="1373673"/>
                  <a:pt x="3776600" y="1385180"/>
                </a:cubicBezTo>
                <a:cubicBezTo>
                  <a:pt x="3797649" y="1388688"/>
                  <a:pt x="3818849" y="1391216"/>
                  <a:pt x="3839974" y="1394234"/>
                </a:cubicBezTo>
                <a:cubicBezTo>
                  <a:pt x="3931292" y="1424671"/>
                  <a:pt x="3789618" y="1378221"/>
                  <a:pt x="3903349" y="1412341"/>
                </a:cubicBezTo>
                <a:cubicBezTo>
                  <a:pt x="3921630" y="1417826"/>
                  <a:pt x="3938954" y="1426705"/>
                  <a:pt x="3957670" y="1430448"/>
                </a:cubicBezTo>
                <a:cubicBezTo>
                  <a:pt x="3980238" y="1434961"/>
                  <a:pt x="4008220" y="1438611"/>
                  <a:pt x="4030097" y="1448555"/>
                </a:cubicBezTo>
                <a:cubicBezTo>
                  <a:pt x="4054670" y="1459725"/>
                  <a:pt x="4078382" y="1472698"/>
                  <a:pt x="4102525" y="1484769"/>
                </a:cubicBezTo>
                <a:lnTo>
                  <a:pt x="4156846" y="1511929"/>
                </a:lnTo>
                <a:cubicBezTo>
                  <a:pt x="4185423" y="1526217"/>
                  <a:pt x="4225529" y="1544399"/>
                  <a:pt x="4247380" y="1566250"/>
                </a:cubicBezTo>
                <a:cubicBezTo>
                  <a:pt x="4265487" y="1584357"/>
                  <a:pt x="4287497" y="1599265"/>
                  <a:pt x="4301701" y="1620571"/>
                </a:cubicBezTo>
                <a:cubicBezTo>
                  <a:pt x="4313772" y="1638678"/>
                  <a:pt x="4328183" y="1655427"/>
                  <a:pt x="4337915" y="1674891"/>
                </a:cubicBezTo>
                <a:cubicBezTo>
                  <a:pt x="4346968" y="1692998"/>
                  <a:pt x="4356698" y="1710782"/>
                  <a:pt x="4365075" y="1729212"/>
                </a:cubicBezTo>
                <a:cubicBezTo>
                  <a:pt x="4422866" y="1856354"/>
                  <a:pt x="4347120" y="1702356"/>
                  <a:pt x="4401289" y="1810693"/>
                </a:cubicBezTo>
                <a:cubicBezTo>
                  <a:pt x="4426233" y="1935409"/>
                  <a:pt x="4425846" y="1915610"/>
                  <a:pt x="4401289" y="2136618"/>
                </a:cubicBezTo>
                <a:cubicBezTo>
                  <a:pt x="4399346" y="2154107"/>
                  <a:pt x="4385495" y="2168452"/>
                  <a:pt x="4374129" y="2181885"/>
                </a:cubicBezTo>
                <a:cubicBezTo>
                  <a:pt x="4352075" y="2207949"/>
                  <a:pt x="4325844" y="2230170"/>
                  <a:pt x="4301701" y="2254313"/>
                </a:cubicBezTo>
                <a:cubicBezTo>
                  <a:pt x="4283594" y="2272420"/>
                  <a:pt x="4268217" y="2293750"/>
                  <a:pt x="4247380" y="2308634"/>
                </a:cubicBezTo>
                <a:cubicBezTo>
                  <a:pt x="4226255" y="2323723"/>
                  <a:pt x="4204774" y="2338325"/>
                  <a:pt x="4184006" y="2353901"/>
                </a:cubicBezTo>
                <a:cubicBezTo>
                  <a:pt x="4168547" y="2365495"/>
                  <a:pt x="4152403" y="2376451"/>
                  <a:pt x="4138739" y="2390115"/>
                </a:cubicBezTo>
                <a:cubicBezTo>
                  <a:pt x="4131045" y="2397809"/>
                  <a:pt x="4128991" y="2410310"/>
                  <a:pt x="4120632" y="2417276"/>
                </a:cubicBezTo>
                <a:cubicBezTo>
                  <a:pt x="4110264" y="2425916"/>
                  <a:pt x="4096216" y="2428828"/>
                  <a:pt x="4084418" y="2435382"/>
                </a:cubicBezTo>
                <a:cubicBezTo>
                  <a:pt x="4069036" y="2443928"/>
                  <a:pt x="4054533" y="2453997"/>
                  <a:pt x="4039151" y="2462543"/>
                </a:cubicBezTo>
                <a:cubicBezTo>
                  <a:pt x="4027353" y="2469097"/>
                  <a:pt x="4014655" y="2473954"/>
                  <a:pt x="4002937" y="2480650"/>
                </a:cubicBezTo>
                <a:cubicBezTo>
                  <a:pt x="3948249" y="2511900"/>
                  <a:pt x="3983815" y="2511169"/>
                  <a:pt x="3885242" y="2544024"/>
                </a:cubicBezTo>
                <a:cubicBezTo>
                  <a:pt x="3876188" y="2547042"/>
                  <a:pt x="3866853" y="2549318"/>
                  <a:pt x="3858081" y="2553077"/>
                </a:cubicBezTo>
                <a:cubicBezTo>
                  <a:pt x="3845676" y="2558393"/>
                  <a:pt x="3834399" y="2566172"/>
                  <a:pt x="3821868" y="2571184"/>
                </a:cubicBezTo>
                <a:cubicBezTo>
                  <a:pt x="3804147" y="2578273"/>
                  <a:pt x="3785961" y="2584269"/>
                  <a:pt x="3767547" y="2589291"/>
                </a:cubicBezTo>
                <a:cubicBezTo>
                  <a:pt x="3672799" y="2615132"/>
                  <a:pt x="3767351" y="2583013"/>
                  <a:pt x="3686066" y="2607398"/>
                </a:cubicBezTo>
                <a:cubicBezTo>
                  <a:pt x="3667784" y="2612882"/>
                  <a:pt x="3650159" y="2620483"/>
                  <a:pt x="3631745" y="2625505"/>
                </a:cubicBezTo>
                <a:cubicBezTo>
                  <a:pt x="3616899" y="2629554"/>
                  <a:pt x="3601323" y="2630510"/>
                  <a:pt x="3586477" y="2634559"/>
                </a:cubicBezTo>
                <a:cubicBezTo>
                  <a:pt x="3460142" y="2669015"/>
                  <a:pt x="3597164" y="2639665"/>
                  <a:pt x="3486889" y="2661719"/>
                </a:cubicBezTo>
                <a:cubicBezTo>
                  <a:pt x="3329962" y="2658701"/>
                  <a:pt x="3172887" y="2660132"/>
                  <a:pt x="3016109" y="2652666"/>
                </a:cubicBezTo>
                <a:cubicBezTo>
                  <a:pt x="2982407" y="2651061"/>
                  <a:pt x="2949122" y="2643253"/>
                  <a:pt x="2916521" y="2634559"/>
                </a:cubicBezTo>
                <a:cubicBezTo>
                  <a:pt x="2903481" y="2631082"/>
                  <a:pt x="2892640" y="2621933"/>
                  <a:pt x="2880307" y="2616452"/>
                </a:cubicBezTo>
                <a:cubicBezTo>
                  <a:pt x="2865456" y="2609852"/>
                  <a:pt x="2850719" y="2602621"/>
                  <a:pt x="2835040" y="2598345"/>
                </a:cubicBezTo>
                <a:cubicBezTo>
                  <a:pt x="2817330" y="2593515"/>
                  <a:pt x="2798826" y="2592309"/>
                  <a:pt x="2780719" y="2589291"/>
                </a:cubicBezTo>
                <a:cubicBezTo>
                  <a:pt x="2765630" y="2580238"/>
                  <a:pt x="2750834" y="2570677"/>
                  <a:pt x="2735452" y="2562131"/>
                </a:cubicBezTo>
                <a:cubicBezTo>
                  <a:pt x="2711790" y="2548986"/>
                  <a:pt x="2679151" y="2534310"/>
                  <a:pt x="2653971" y="2525917"/>
                </a:cubicBezTo>
                <a:cubicBezTo>
                  <a:pt x="2589084" y="2504288"/>
                  <a:pt x="2646167" y="2532763"/>
                  <a:pt x="2572489" y="2498757"/>
                </a:cubicBezTo>
                <a:cubicBezTo>
                  <a:pt x="2525546" y="2477091"/>
                  <a:pt x="2496332" y="2461815"/>
                  <a:pt x="2454794" y="2435382"/>
                </a:cubicBezTo>
                <a:cubicBezTo>
                  <a:pt x="2436435" y="2423699"/>
                  <a:pt x="2419938" y="2408901"/>
                  <a:pt x="2400474" y="2399169"/>
                </a:cubicBezTo>
                <a:cubicBezTo>
                  <a:pt x="2391946" y="2394905"/>
                  <a:pt x="2323760" y="2382015"/>
                  <a:pt x="2318992" y="2381062"/>
                </a:cubicBezTo>
                <a:cubicBezTo>
                  <a:pt x="2215496" y="2321921"/>
                  <a:pt x="2297031" y="2365318"/>
                  <a:pt x="2192244" y="2317687"/>
                </a:cubicBezTo>
                <a:cubicBezTo>
                  <a:pt x="2179958" y="2312102"/>
                  <a:pt x="2168714" y="2304192"/>
                  <a:pt x="2156030" y="2299580"/>
                </a:cubicBezTo>
                <a:cubicBezTo>
                  <a:pt x="2135383" y="2292072"/>
                  <a:pt x="2113781" y="2287509"/>
                  <a:pt x="2092656" y="2281474"/>
                </a:cubicBezTo>
                <a:cubicBezTo>
                  <a:pt x="2008157" y="2284492"/>
                  <a:pt x="1923536" y="2285084"/>
                  <a:pt x="1839159" y="2290527"/>
                </a:cubicBezTo>
                <a:cubicBezTo>
                  <a:pt x="1829635" y="2291141"/>
                  <a:pt x="1818746" y="2292832"/>
                  <a:pt x="1811998" y="2299580"/>
                </a:cubicBezTo>
                <a:cubicBezTo>
                  <a:pt x="1796610" y="2314968"/>
                  <a:pt x="1775784" y="2353901"/>
                  <a:pt x="1775784" y="2353901"/>
                </a:cubicBezTo>
                <a:cubicBezTo>
                  <a:pt x="1778802" y="2462543"/>
                  <a:pt x="1779543" y="2571272"/>
                  <a:pt x="1784838" y="2679826"/>
                </a:cubicBezTo>
                <a:cubicBezTo>
                  <a:pt x="1785588" y="2695196"/>
                  <a:pt x="1791138" y="2709953"/>
                  <a:pt x="1793891" y="2725093"/>
                </a:cubicBezTo>
                <a:cubicBezTo>
                  <a:pt x="1797175" y="2743154"/>
                  <a:pt x="1799927" y="2761307"/>
                  <a:pt x="1802945" y="2779414"/>
                </a:cubicBezTo>
                <a:cubicBezTo>
                  <a:pt x="1796909" y="2854860"/>
                  <a:pt x="1800173" y="2931634"/>
                  <a:pt x="1784838" y="3005751"/>
                </a:cubicBezTo>
                <a:cubicBezTo>
                  <a:pt x="1781379" y="3022468"/>
                  <a:pt x="1761586" y="3030855"/>
                  <a:pt x="1748624" y="3041965"/>
                </a:cubicBezTo>
                <a:cubicBezTo>
                  <a:pt x="1740363" y="3049046"/>
                  <a:pt x="1729823" y="3053106"/>
                  <a:pt x="1721464" y="3060072"/>
                </a:cubicBezTo>
                <a:cubicBezTo>
                  <a:pt x="1675491" y="3098382"/>
                  <a:pt x="1715525" y="3079812"/>
                  <a:pt x="1658089" y="3105339"/>
                </a:cubicBezTo>
                <a:cubicBezTo>
                  <a:pt x="1643238" y="3111939"/>
                  <a:pt x="1628355" y="3118667"/>
                  <a:pt x="1612822" y="3123446"/>
                </a:cubicBezTo>
                <a:cubicBezTo>
                  <a:pt x="1589037" y="3130765"/>
                  <a:pt x="1564537" y="3135517"/>
                  <a:pt x="1540394" y="3141553"/>
                </a:cubicBezTo>
                <a:cubicBezTo>
                  <a:pt x="1528323" y="3144571"/>
                  <a:pt x="1515984" y="3146671"/>
                  <a:pt x="1504180" y="3150606"/>
                </a:cubicBezTo>
                <a:cubicBezTo>
                  <a:pt x="1400063" y="3185312"/>
                  <a:pt x="1489569" y="3159075"/>
                  <a:pt x="1323111" y="3186820"/>
                </a:cubicBezTo>
                <a:cubicBezTo>
                  <a:pt x="1226693" y="3202891"/>
                  <a:pt x="1286962" y="3193278"/>
                  <a:pt x="1142042" y="3213980"/>
                </a:cubicBezTo>
                <a:cubicBezTo>
                  <a:pt x="983309" y="3277472"/>
                  <a:pt x="1079852" y="3245741"/>
                  <a:pt x="716529" y="3223034"/>
                </a:cubicBezTo>
                <a:cubicBezTo>
                  <a:pt x="697480" y="3221843"/>
                  <a:pt x="662208" y="3204927"/>
                  <a:pt x="662208" y="3204927"/>
                </a:cubicBezTo>
                <a:cubicBezTo>
                  <a:pt x="644101" y="3192856"/>
                  <a:pt x="619958" y="3186820"/>
                  <a:pt x="607887" y="3168713"/>
                </a:cubicBezTo>
                <a:cubicBezTo>
                  <a:pt x="558032" y="3093932"/>
                  <a:pt x="636500" y="3210200"/>
                  <a:pt x="526406" y="3060072"/>
                </a:cubicBezTo>
                <a:cubicBezTo>
                  <a:pt x="493210" y="3014805"/>
                  <a:pt x="460499" y="2969178"/>
                  <a:pt x="426818" y="2924270"/>
                </a:cubicBezTo>
                <a:cubicBezTo>
                  <a:pt x="415224" y="2908811"/>
                  <a:pt x="405276" y="2891578"/>
                  <a:pt x="390604" y="2879002"/>
                </a:cubicBezTo>
                <a:cubicBezTo>
                  <a:pt x="348355" y="2842788"/>
                  <a:pt x="308372" y="2803749"/>
                  <a:pt x="263856" y="2770361"/>
                </a:cubicBezTo>
                <a:cubicBezTo>
                  <a:pt x="213985" y="2732957"/>
                  <a:pt x="238312" y="2753870"/>
                  <a:pt x="191428" y="2706986"/>
                </a:cubicBezTo>
                <a:cubicBezTo>
                  <a:pt x="188410" y="2697933"/>
                  <a:pt x="186642" y="2688362"/>
                  <a:pt x="182374" y="2679826"/>
                </a:cubicBezTo>
                <a:cubicBezTo>
                  <a:pt x="168479" y="2652036"/>
                  <a:pt x="147448" y="2627644"/>
                  <a:pt x="137107" y="2598345"/>
                </a:cubicBezTo>
                <a:cubicBezTo>
                  <a:pt x="129009" y="2575402"/>
                  <a:pt x="131849" y="2549950"/>
                  <a:pt x="128054" y="2525917"/>
                </a:cubicBezTo>
                <a:cubicBezTo>
                  <a:pt x="103278" y="2369002"/>
                  <a:pt x="114422" y="2484610"/>
                  <a:pt x="100893" y="2335794"/>
                </a:cubicBezTo>
                <a:cubicBezTo>
                  <a:pt x="54789" y="1828662"/>
                  <a:pt x="119548" y="2494913"/>
                  <a:pt x="46573" y="1801640"/>
                </a:cubicBezTo>
                <a:cubicBezTo>
                  <a:pt x="22386" y="1571862"/>
                  <a:pt x="45360" y="1679095"/>
                  <a:pt x="10359" y="1539089"/>
                </a:cubicBezTo>
                <a:cubicBezTo>
                  <a:pt x="-6456" y="1370947"/>
                  <a:pt x="-89" y="1514389"/>
                  <a:pt x="10359" y="1394234"/>
                </a:cubicBezTo>
                <a:cubicBezTo>
                  <a:pt x="13010" y="1363753"/>
                  <a:pt x="13635" y="1240384"/>
                  <a:pt x="28466" y="1186004"/>
                </a:cubicBezTo>
                <a:cubicBezTo>
                  <a:pt x="32742" y="1170325"/>
                  <a:pt x="40537" y="1155826"/>
                  <a:pt x="46573" y="1140737"/>
                </a:cubicBezTo>
                <a:cubicBezTo>
                  <a:pt x="49591" y="1116594"/>
                  <a:pt x="51626" y="1092309"/>
                  <a:pt x="55626" y="1068309"/>
                </a:cubicBezTo>
                <a:cubicBezTo>
                  <a:pt x="57671" y="1056035"/>
                  <a:pt x="62633" y="1044369"/>
                  <a:pt x="64679" y="1032095"/>
                </a:cubicBezTo>
                <a:cubicBezTo>
                  <a:pt x="82073" y="927731"/>
                  <a:pt x="60473" y="992819"/>
                  <a:pt x="91840" y="914400"/>
                </a:cubicBezTo>
                <a:cubicBezTo>
                  <a:pt x="108055" y="800892"/>
                  <a:pt x="87271" y="898661"/>
                  <a:pt x="128054" y="796705"/>
                </a:cubicBezTo>
                <a:cubicBezTo>
                  <a:pt x="132675" y="785152"/>
                  <a:pt x="134408" y="772638"/>
                  <a:pt x="137107" y="760491"/>
                </a:cubicBezTo>
                <a:cubicBezTo>
                  <a:pt x="140445" y="745470"/>
                  <a:pt x="140446" y="729511"/>
                  <a:pt x="146161" y="715224"/>
                </a:cubicBezTo>
                <a:cubicBezTo>
                  <a:pt x="152696" y="698886"/>
                  <a:pt x="164978" y="685450"/>
                  <a:pt x="173321" y="669957"/>
                </a:cubicBezTo>
                <a:cubicBezTo>
                  <a:pt x="186118" y="646191"/>
                  <a:pt x="198366" y="622102"/>
                  <a:pt x="209535" y="597529"/>
                </a:cubicBezTo>
                <a:cubicBezTo>
                  <a:pt x="213484" y="588841"/>
                  <a:pt x="213530" y="578461"/>
                  <a:pt x="218588" y="570369"/>
                </a:cubicBezTo>
                <a:cubicBezTo>
                  <a:pt x="228829" y="553982"/>
                  <a:pt x="242731" y="540190"/>
                  <a:pt x="254802" y="525101"/>
                </a:cubicBezTo>
                <a:cubicBezTo>
                  <a:pt x="293963" y="407617"/>
                  <a:pt x="248584" y="524666"/>
                  <a:pt x="300070" y="434567"/>
                </a:cubicBezTo>
                <a:cubicBezTo>
                  <a:pt x="304805" y="426281"/>
                  <a:pt x="304488" y="415748"/>
                  <a:pt x="309123" y="407406"/>
                </a:cubicBezTo>
                <a:cubicBezTo>
                  <a:pt x="348685" y="336193"/>
                  <a:pt x="345337" y="378139"/>
                  <a:pt x="345337" y="33497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8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36549"/>
              </p:ext>
            </p:extLst>
          </p:nvPr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手繪多邊形 1"/>
          <p:cNvSpPr/>
          <p:nvPr/>
        </p:nvSpPr>
        <p:spPr>
          <a:xfrm>
            <a:off x="932507" y="1800896"/>
            <a:ext cx="4656376" cy="3178510"/>
          </a:xfrm>
          <a:custGeom>
            <a:avLst/>
            <a:gdLst>
              <a:gd name="connsiteX0" fmla="*/ 0 w 4656376"/>
              <a:gd name="connsiteY0" fmla="*/ 1630367 h 3178510"/>
              <a:gd name="connsiteX1" fmla="*/ 45267 w 4656376"/>
              <a:gd name="connsiteY1" fmla="*/ 1983453 h 3178510"/>
              <a:gd name="connsiteX2" fmla="*/ 54321 w 4656376"/>
              <a:gd name="connsiteY2" fmla="*/ 2037773 h 3178510"/>
              <a:gd name="connsiteX3" fmla="*/ 90535 w 4656376"/>
              <a:gd name="connsiteY3" fmla="*/ 2110201 h 3178510"/>
              <a:gd name="connsiteX4" fmla="*/ 117695 w 4656376"/>
              <a:gd name="connsiteY4" fmla="*/ 2191682 h 3178510"/>
              <a:gd name="connsiteX5" fmla="*/ 144855 w 4656376"/>
              <a:gd name="connsiteY5" fmla="*/ 2227896 h 3178510"/>
              <a:gd name="connsiteX6" fmla="*/ 162962 w 4656376"/>
              <a:gd name="connsiteY6" fmla="*/ 2255056 h 3178510"/>
              <a:gd name="connsiteX7" fmla="*/ 199176 w 4656376"/>
              <a:gd name="connsiteY7" fmla="*/ 2300324 h 3178510"/>
              <a:gd name="connsiteX8" fmla="*/ 217283 w 4656376"/>
              <a:gd name="connsiteY8" fmla="*/ 2336538 h 3178510"/>
              <a:gd name="connsiteX9" fmla="*/ 289711 w 4656376"/>
              <a:gd name="connsiteY9" fmla="*/ 2436126 h 3178510"/>
              <a:gd name="connsiteX10" fmla="*/ 344032 w 4656376"/>
              <a:gd name="connsiteY10" fmla="*/ 2499500 h 3178510"/>
              <a:gd name="connsiteX11" fmla="*/ 389299 w 4656376"/>
              <a:gd name="connsiteY11" fmla="*/ 2517607 h 3178510"/>
              <a:gd name="connsiteX12" fmla="*/ 525101 w 4656376"/>
              <a:gd name="connsiteY12" fmla="*/ 2644355 h 3178510"/>
              <a:gd name="connsiteX13" fmla="*/ 588475 w 4656376"/>
              <a:gd name="connsiteY13" fmla="*/ 2707730 h 3178510"/>
              <a:gd name="connsiteX14" fmla="*/ 624689 w 4656376"/>
              <a:gd name="connsiteY14" fmla="*/ 2734890 h 3178510"/>
              <a:gd name="connsiteX15" fmla="*/ 669956 w 4656376"/>
              <a:gd name="connsiteY15" fmla="*/ 2780157 h 3178510"/>
              <a:gd name="connsiteX16" fmla="*/ 706170 w 4656376"/>
              <a:gd name="connsiteY16" fmla="*/ 2798264 h 3178510"/>
              <a:gd name="connsiteX17" fmla="*/ 733331 w 4656376"/>
              <a:gd name="connsiteY17" fmla="*/ 2816371 h 3178510"/>
              <a:gd name="connsiteX18" fmla="*/ 823865 w 4656376"/>
              <a:gd name="connsiteY18" fmla="*/ 2897853 h 3178510"/>
              <a:gd name="connsiteX19" fmla="*/ 869133 w 4656376"/>
              <a:gd name="connsiteY19" fmla="*/ 2934066 h 3178510"/>
              <a:gd name="connsiteX20" fmla="*/ 923453 w 4656376"/>
              <a:gd name="connsiteY20" fmla="*/ 2979334 h 3178510"/>
              <a:gd name="connsiteX21" fmla="*/ 959667 w 4656376"/>
              <a:gd name="connsiteY21" fmla="*/ 2997441 h 3178510"/>
              <a:gd name="connsiteX22" fmla="*/ 986828 w 4656376"/>
              <a:gd name="connsiteY22" fmla="*/ 3024601 h 3178510"/>
              <a:gd name="connsiteX23" fmla="*/ 1023042 w 4656376"/>
              <a:gd name="connsiteY23" fmla="*/ 3051761 h 3178510"/>
              <a:gd name="connsiteX24" fmla="*/ 1122630 w 4656376"/>
              <a:gd name="connsiteY24" fmla="*/ 3133243 h 3178510"/>
              <a:gd name="connsiteX25" fmla="*/ 1149790 w 4656376"/>
              <a:gd name="connsiteY25" fmla="*/ 3142296 h 3178510"/>
              <a:gd name="connsiteX26" fmla="*/ 1176950 w 4656376"/>
              <a:gd name="connsiteY26" fmla="*/ 3160403 h 3178510"/>
              <a:gd name="connsiteX27" fmla="*/ 1240325 w 4656376"/>
              <a:gd name="connsiteY27" fmla="*/ 3169456 h 3178510"/>
              <a:gd name="connsiteX28" fmla="*/ 1267485 w 4656376"/>
              <a:gd name="connsiteY28" fmla="*/ 3178510 h 3178510"/>
              <a:gd name="connsiteX29" fmla="*/ 1575303 w 4656376"/>
              <a:gd name="connsiteY29" fmla="*/ 3151350 h 3178510"/>
              <a:gd name="connsiteX30" fmla="*/ 1647731 w 4656376"/>
              <a:gd name="connsiteY30" fmla="*/ 3097029 h 3178510"/>
              <a:gd name="connsiteX31" fmla="*/ 1692998 w 4656376"/>
              <a:gd name="connsiteY31" fmla="*/ 3069868 h 3178510"/>
              <a:gd name="connsiteX32" fmla="*/ 1765426 w 4656376"/>
              <a:gd name="connsiteY32" fmla="*/ 3015548 h 3178510"/>
              <a:gd name="connsiteX33" fmla="*/ 1792586 w 4656376"/>
              <a:gd name="connsiteY33" fmla="*/ 2997441 h 3178510"/>
              <a:gd name="connsiteX34" fmla="*/ 1819746 w 4656376"/>
              <a:gd name="connsiteY34" fmla="*/ 2988387 h 3178510"/>
              <a:gd name="connsiteX35" fmla="*/ 1846907 w 4656376"/>
              <a:gd name="connsiteY35" fmla="*/ 2961227 h 3178510"/>
              <a:gd name="connsiteX36" fmla="*/ 1883121 w 4656376"/>
              <a:gd name="connsiteY36" fmla="*/ 2943120 h 3178510"/>
              <a:gd name="connsiteX37" fmla="*/ 1901228 w 4656376"/>
              <a:gd name="connsiteY37" fmla="*/ 2915959 h 3178510"/>
              <a:gd name="connsiteX38" fmla="*/ 1928388 w 4656376"/>
              <a:gd name="connsiteY38" fmla="*/ 2897853 h 3178510"/>
              <a:gd name="connsiteX39" fmla="*/ 1973655 w 4656376"/>
              <a:gd name="connsiteY39" fmla="*/ 2825425 h 3178510"/>
              <a:gd name="connsiteX40" fmla="*/ 2000816 w 4656376"/>
              <a:gd name="connsiteY40" fmla="*/ 2798264 h 3178510"/>
              <a:gd name="connsiteX41" fmla="*/ 2018923 w 4656376"/>
              <a:gd name="connsiteY41" fmla="*/ 2771104 h 3178510"/>
              <a:gd name="connsiteX42" fmla="*/ 2082297 w 4656376"/>
              <a:gd name="connsiteY42" fmla="*/ 2725837 h 3178510"/>
              <a:gd name="connsiteX43" fmla="*/ 2145671 w 4656376"/>
              <a:gd name="connsiteY43" fmla="*/ 2653409 h 3178510"/>
              <a:gd name="connsiteX44" fmla="*/ 2190939 w 4656376"/>
              <a:gd name="connsiteY44" fmla="*/ 2599088 h 3178510"/>
              <a:gd name="connsiteX45" fmla="*/ 2209045 w 4656376"/>
              <a:gd name="connsiteY45" fmla="*/ 2571928 h 3178510"/>
              <a:gd name="connsiteX46" fmla="*/ 2236206 w 4656376"/>
              <a:gd name="connsiteY46" fmla="*/ 2553821 h 3178510"/>
              <a:gd name="connsiteX47" fmla="*/ 2272420 w 4656376"/>
              <a:gd name="connsiteY47" fmla="*/ 2517607 h 3178510"/>
              <a:gd name="connsiteX48" fmla="*/ 2326741 w 4656376"/>
              <a:gd name="connsiteY48" fmla="*/ 2508554 h 3178510"/>
              <a:gd name="connsiteX49" fmla="*/ 2390115 w 4656376"/>
              <a:gd name="connsiteY49" fmla="*/ 2472340 h 3178510"/>
              <a:gd name="connsiteX50" fmla="*/ 2489703 w 4656376"/>
              <a:gd name="connsiteY50" fmla="*/ 2445179 h 3178510"/>
              <a:gd name="connsiteX51" fmla="*/ 2897109 w 4656376"/>
              <a:gd name="connsiteY51" fmla="*/ 2454233 h 3178510"/>
              <a:gd name="connsiteX52" fmla="*/ 2933323 w 4656376"/>
              <a:gd name="connsiteY52" fmla="*/ 2472340 h 3178510"/>
              <a:gd name="connsiteX53" fmla="*/ 2996697 w 4656376"/>
              <a:gd name="connsiteY53" fmla="*/ 2490447 h 3178510"/>
              <a:gd name="connsiteX54" fmla="*/ 3069125 w 4656376"/>
              <a:gd name="connsiteY54" fmla="*/ 2526660 h 3178510"/>
              <a:gd name="connsiteX55" fmla="*/ 3141552 w 4656376"/>
              <a:gd name="connsiteY55" fmla="*/ 2544767 h 3178510"/>
              <a:gd name="connsiteX56" fmla="*/ 3177766 w 4656376"/>
              <a:gd name="connsiteY56" fmla="*/ 2562874 h 3178510"/>
              <a:gd name="connsiteX57" fmla="*/ 3259247 w 4656376"/>
              <a:gd name="connsiteY57" fmla="*/ 2580981 h 3178510"/>
              <a:gd name="connsiteX58" fmla="*/ 3286408 w 4656376"/>
              <a:gd name="connsiteY58" fmla="*/ 2590035 h 3178510"/>
              <a:gd name="connsiteX59" fmla="*/ 3521798 w 4656376"/>
              <a:gd name="connsiteY59" fmla="*/ 2571928 h 3178510"/>
              <a:gd name="connsiteX60" fmla="*/ 3548958 w 4656376"/>
              <a:gd name="connsiteY60" fmla="*/ 2553821 h 3178510"/>
              <a:gd name="connsiteX61" fmla="*/ 3630440 w 4656376"/>
              <a:gd name="connsiteY61" fmla="*/ 2535714 h 3178510"/>
              <a:gd name="connsiteX62" fmla="*/ 3693814 w 4656376"/>
              <a:gd name="connsiteY62" fmla="*/ 2508554 h 3178510"/>
              <a:gd name="connsiteX63" fmla="*/ 3739081 w 4656376"/>
              <a:gd name="connsiteY63" fmla="*/ 2499500 h 3178510"/>
              <a:gd name="connsiteX64" fmla="*/ 3865830 w 4656376"/>
              <a:gd name="connsiteY64" fmla="*/ 2481393 h 3178510"/>
              <a:gd name="connsiteX65" fmla="*/ 3911097 w 4656376"/>
              <a:gd name="connsiteY65" fmla="*/ 2463286 h 3178510"/>
              <a:gd name="connsiteX66" fmla="*/ 3947311 w 4656376"/>
              <a:gd name="connsiteY66" fmla="*/ 2454233 h 3178510"/>
              <a:gd name="connsiteX67" fmla="*/ 3974471 w 4656376"/>
              <a:gd name="connsiteY67" fmla="*/ 2436126 h 3178510"/>
              <a:gd name="connsiteX68" fmla="*/ 4046899 w 4656376"/>
              <a:gd name="connsiteY68" fmla="*/ 2399912 h 3178510"/>
              <a:gd name="connsiteX69" fmla="*/ 4074059 w 4656376"/>
              <a:gd name="connsiteY69" fmla="*/ 2363698 h 3178510"/>
              <a:gd name="connsiteX70" fmla="*/ 4119327 w 4656376"/>
              <a:gd name="connsiteY70" fmla="*/ 2336538 h 3178510"/>
              <a:gd name="connsiteX71" fmla="*/ 4173647 w 4656376"/>
              <a:gd name="connsiteY71" fmla="*/ 2291270 h 3178510"/>
              <a:gd name="connsiteX72" fmla="*/ 4218915 w 4656376"/>
              <a:gd name="connsiteY72" fmla="*/ 2255056 h 3178510"/>
              <a:gd name="connsiteX73" fmla="*/ 4255129 w 4656376"/>
              <a:gd name="connsiteY73" fmla="*/ 2227896 h 3178510"/>
              <a:gd name="connsiteX74" fmla="*/ 4318503 w 4656376"/>
              <a:gd name="connsiteY74" fmla="*/ 2191682 h 3178510"/>
              <a:gd name="connsiteX75" fmla="*/ 4381877 w 4656376"/>
              <a:gd name="connsiteY75" fmla="*/ 2128308 h 3178510"/>
              <a:gd name="connsiteX76" fmla="*/ 4418091 w 4656376"/>
              <a:gd name="connsiteY76" fmla="*/ 2092094 h 3178510"/>
              <a:gd name="connsiteX77" fmla="*/ 4454305 w 4656376"/>
              <a:gd name="connsiteY77" fmla="*/ 2055880 h 3178510"/>
              <a:gd name="connsiteX78" fmla="*/ 4481465 w 4656376"/>
              <a:gd name="connsiteY78" fmla="*/ 2028720 h 3178510"/>
              <a:gd name="connsiteX79" fmla="*/ 4499572 w 4656376"/>
              <a:gd name="connsiteY79" fmla="*/ 1992506 h 3178510"/>
              <a:gd name="connsiteX80" fmla="*/ 4535786 w 4656376"/>
              <a:gd name="connsiteY80" fmla="*/ 1938185 h 3178510"/>
              <a:gd name="connsiteX81" fmla="*/ 4553893 w 4656376"/>
              <a:gd name="connsiteY81" fmla="*/ 1911025 h 3178510"/>
              <a:gd name="connsiteX82" fmla="*/ 4590107 w 4656376"/>
              <a:gd name="connsiteY82" fmla="*/ 1838597 h 3178510"/>
              <a:gd name="connsiteX83" fmla="*/ 4635374 w 4656376"/>
              <a:gd name="connsiteY83" fmla="*/ 1739009 h 3178510"/>
              <a:gd name="connsiteX84" fmla="*/ 4644428 w 4656376"/>
              <a:gd name="connsiteY84" fmla="*/ 1693742 h 3178510"/>
              <a:gd name="connsiteX85" fmla="*/ 4644428 w 4656376"/>
              <a:gd name="connsiteY85" fmla="*/ 1322550 h 3178510"/>
              <a:gd name="connsiteX86" fmla="*/ 4617267 w 4656376"/>
              <a:gd name="connsiteY86" fmla="*/ 1195801 h 3178510"/>
              <a:gd name="connsiteX87" fmla="*/ 4599160 w 4656376"/>
              <a:gd name="connsiteY87" fmla="*/ 1087159 h 3178510"/>
              <a:gd name="connsiteX88" fmla="*/ 4590107 w 4656376"/>
              <a:gd name="connsiteY88" fmla="*/ 1032839 h 3178510"/>
              <a:gd name="connsiteX89" fmla="*/ 4544840 w 4656376"/>
              <a:gd name="connsiteY89" fmla="*/ 951357 h 3178510"/>
              <a:gd name="connsiteX90" fmla="*/ 4535786 w 4656376"/>
              <a:gd name="connsiteY90" fmla="*/ 924197 h 3178510"/>
              <a:gd name="connsiteX91" fmla="*/ 4508626 w 4656376"/>
              <a:gd name="connsiteY91" fmla="*/ 887983 h 3178510"/>
              <a:gd name="connsiteX92" fmla="*/ 4481465 w 4656376"/>
              <a:gd name="connsiteY92" fmla="*/ 833662 h 3178510"/>
              <a:gd name="connsiteX93" fmla="*/ 4427144 w 4656376"/>
              <a:gd name="connsiteY93" fmla="*/ 779342 h 3178510"/>
              <a:gd name="connsiteX94" fmla="*/ 4363770 w 4656376"/>
              <a:gd name="connsiteY94" fmla="*/ 697860 h 3178510"/>
              <a:gd name="connsiteX95" fmla="*/ 4246075 w 4656376"/>
              <a:gd name="connsiteY95" fmla="*/ 562058 h 3178510"/>
              <a:gd name="connsiteX96" fmla="*/ 4209861 w 4656376"/>
              <a:gd name="connsiteY96" fmla="*/ 534898 h 3178510"/>
              <a:gd name="connsiteX97" fmla="*/ 4182701 w 4656376"/>
              <a:gd name="connsiteY97" fmla="*/ 507738 h 3178510"/>
              <a:gd name="connsiteX98" fmla="*/ 4128380 w 4656376"/>
              <a:gd name="connsiteY98" fmla="*/ 480577 h 3178510"/>
              <a:gd name="connsiteX99" fmla="*/ 4065006 w 4656376"/>
              <a:gd name="connsiteY99" fmla="*/ 435310 h 3178510"/>
              <a:gd name="connsiteX100" fmla="*/ 4037845 w 4656376"/>
              <a:gd name="connsiteY100" fmla="*/ 408150 h 3178510"/>
              <a:gd name="connsiteX101" fmla="*/ 4010685 w 4656376"/>
              <a:gd name="connsiteY101" fmla="*/ 399096 h 3178510"/>
              <a:gd name="connsiteX102" fmla="*/ 3965418 w 4656376"/>
              <a:gd name="connsiteY102" fmla="*/ 371936 h 3178510"/>
              <a:gd name="connsiteX103" fmla="*/ 3929204 w 4656376"/>
              <a:gd name="connsiteY103" fmla="*/ 353829 h 3178510"/>
              <a:gd name="connsiteX104" fmla="*/ 3883937 w 4656376"/>
              <a:gd name="connsiteY104" fmla="*/ 326668 h 3178510"/>
              <a:gd name="connsiteX105" fmla="*/ 3829616 w 4656376"/>
              <a:gd name="connsiteY105" fmla="*/ 308561 h 3178510"/>
              <a:gd name="connsiteX106" fmla="*/ 3730028 w 4656376"/>
              <a:gd name="connsiteY106" fmla="*/ 272348 h 3178510"/>
              <a:gd name="connsiteX107" fmla="*/ 3630440 w 4656376"/>
              <a:gd name="connsiteY107" fmla="*/ 236134 h 3178510"/>
              <a:gd name="connsiteX108" fmla="*/ 3548958 w 4656376"/>
              <a:gd name="connsiteY108" fmla="*/ 208973 h 3178510"/>
              <a:gd name="connsiteX109" fmla="*/ 3476531 w 4656376"/>
              <a:gd name="connsiteY109" fmla="*/ 181813 h 3178510"/>
              <a:gd name="connsiteX110" fmla="*/ 3413156 w 4656376"/>
              <a:gd name="connsiteY110" fmla="*/ 172759 h 3178510"/>
              <a:gd name="connsiteX111" fmla="*/ 3313568 w 4656376"/>
              <a:gd name="connsiteY111" fmla="*/ 136546 h 3178510"/>
              <a:gd name="connsiteX112" fmla="*/ 3186820 w 4656376"/>
              <a:gd name="connsiteY112" fmla="*/ 118439 h 3178510"/>
              <a:gd name="connsiteX113" fmla="*/ 3132499 w 4656376"/>
              <a:gd name="connsiteY113" fmla="*/ 100332 h 3178510"/>
              <a:gd name="connsiteX114" fmla="*/ 3041964 w 4656376"/>
              <a:gd name="connsiteY114" fmla="*/ 91278 h 3178510"/>
              <a:gd name="connsiteX115" fmla="*/ 2978590 w 4656376"/>
              <a:gd name="connsiteY115" fmla="*/ 82225 h 3178510"/>
              <a:gd name="connsiteX116" fmla="*/ 2906162 w 4656376"/>
              <a:gd name="connsiteY116" fmla="*/ 73171 h 3178510"/>
              <a:gd name="connsiteX117" fmla="*/ 2824681 w 4656376"/>
              <a:gd name="connsiteY117" fmla="*/ 46011 h 3178510"/>
              <a:gd name="connsiteX118" fmla="*/ 2670772 w 4656376"/>
              <a:gd name="connsiteY118" fmla="*/ 36957 h 3178510"/>
              <a:gd name="connsiteX119" fmla="*/ 2589291 w 4656376"/>
              <a:gd name="connsiteY119" fmla="*/ 27904 h 3178510"/>
              <a:gd name="connsiteX120" fmla="*/ 2544024 w 4656376"/>
              <a:gd name="connsiteY120" fmla="*/ 18851 h 3178510"/>
              <a:gd name="connsiteX121" fmla="*/ 2516863 w 4656376"/>
              <a:gd name="connsiteY121" fmla="*/ 9797 h 3178510"/>
              <a:gd name="connsiteX122" fmla="*/ 1557196 w 4656376"/>
              <a:gd name="connsiteY122" fmla="*/ 744 h 3178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4656376" h="3178510">
                <a:moveTo>
                  <a:pt x="0" y="1630367"/>
                </a:moveTo>
                <a:cubicBezTo>
                  <a:pt x="23327" y="1875298"/>
                  <a:pt x="7643" y="1757707"/>
                  <a:pt x="45267" y="1983453"/>
                </a:cubicBezTo>
                <a:cubicBezTo>
                  <a:pt x="48285" y="2001560"/>
                  <a:pt x="44139" y="2022499"/>
                  <a:pt x="54321" y="2037773"/>
                </a:cubicBezTo>
                <a:cubicBezTo>
                  <a:pt x="78020" y="2073322"/>
                  <a:pt x="73499" y="2062499"/>
                  <a:pt x="90535" y="2110201"/>
                </a:cubicBezTo>
                <a:cubicBezTo>
                  <a:pt x="100164" y="2137163"/>
                  <a:pt x="100518" y="2168778"/>
                  <a:pt x="117695" y="2191682"/>
                </a:cubicBezTo>
                <a:cubicBezTo>
                  <a:pt x="126748" y="2203753"/>
                  <a:pt x="136085" y="2215618"/>
                  <a:pt x="144855" y="2227896"/>
                </a:cubicBezTo>
                <a:cubicBezTo>
                  <a:pt x="151179" y="2236750"/>
                  <a:pt x="156434" y="2246351"/>
                  <a:pt x="162962" y="2255056"/>
                </a:cubicBezTo>
                <a:cubicBezTo>
                  <a:pt x="174556" y="2270515"/>
                  <a:pt x="188457" y="2284246"/>
                  <a:pt x="199176" y="2300324"/>
                </a:cubicBezTo>
                <a:cubicBezTo>
                  <a:pt x="206662" y="2311554"/>
                  <a:pt x="210587" y="2324820"/>
                  <a:pt x="217283" y="2336538"/>
                </a:cubicBezTo>
                <a:cubicBezTo>
                  <a:pt x="231906" y="2362128"/>
                  <a:pt x="284954" y="2428991"/>
                  <a:pt x="289711" y="2436126"/>
                </a:cubicBezTo>
                <a:cubicBezTo>
                  <a:pt x="306093" y="2460699"/>
                  <a:pt x="317688" y="2481937"/>
                  <a:pt x="344032" y="2499500"/>
                </a:cubicBezTo>
                <a:cubicBezTo>
                  <a:pt x="357554" y="2508515"/>
                  <a:pt x="374210" y="2511571"/>
                  <a:pt x="389299" y="2517607"/>
                </a:cubicBezTo>
                <a:cubicBezTo>
                  <a:pt x="473125" y="2587461"/>
                  <a:pt x="426959" y="2546212"/>
                  <a:pt x="525101" y="2644355"/>
                </a:cubicBezTo>
                <a:lnTo>
                  <a:pt x="588475" y="2707730"/>
                </a:lnTo>
                <a:cubicBezTo>
                  <a:pt x="600546" y="2716783"/>
                  <a:pt x="613411" y="2724865"/>
                  <a:pt x="624689" y="2734890"/>
                </a:cubicBezTo>
                <a:cubicBezTo>
                  <a:pt x="640638" y="2749067"/>
                  <a:pt x="653112" y="2767056"/>
                  <a:pt x="669956" y="2780157"/>
                </a:cubicBezTo>
                <a:cubicBezTo>
                  <a:pt x="680609" y="2788443"/>
                  <a:pt x="694452" y="2791568"/>
                  <a:pt x="706170" y="2798264"/>
                </a:cubicBezTo>
                <a:cubicBezTo>
                  <a:pt x="715617" y="2803663"/>
                  <a:pt x="724626" y="2809842"/>
                  <a:pt x="733331" y="2816371"/>
                </a:cubicBezTo>
                <a:cubicBezTo>
                  <a:pt x="767975" y="2842354"/>
                  <a:pt x="795067" y="2864941"/>
                  <a:pt x="823865" y="2897853"/>
                </a:cubicBezTo>
                <a:cubicBezTo>
                  <a:pt x="857588" y="2936394"/>
                  <a:pt x="822596" y="2918555"/>
                  <a:pt x="869133" y="2934066"/>
                </a:cubicBezTo>
                <a:cubicBezTo>
                  <a:pt x="894099" y="2959033"/>
                  <a:pt x="894043" y="2962528"/>
                  <a:pt x="923453" y="2979334"/>
                </a:cubicBezTo>
                <a:cubicBezTo>
                  <a:pt x="935171" y="2986030"/>
                  <a:pt x="948685" y="2989597"/>
                  <a:pt x="959667" y="2997441"/>
                </a:cubicBezTo>
                <a:cubicBezTo>
                  <a:pt x="970086" y="3004883"/>
                  <a:pt x="977107" y="3016269"/>
                  <a:pt x="986828" y="3024601"/>
                </a:cubicBezTo>
                <a:cubicBezTo>
                  <a:pt x="998285" y="3034421"/>
                  <a:pt x="1011586" y="3041941"/>
                  <a:pt x="1023042" y="3051761"/>
                </a:cubicBezTo>
                <a:cubicBezTo>
                  <a:pt x="1056870" y="3080757"/>
                  <a:pt x="1074538" y="3117213"/>
                  <a:pt x="1122630" y="3133243"/>
                </a:cubicBezTo>
                <a:lnTo>
                  <a:pt x="1149790" y="3142296"/>
                </a:lnTo>
                <a:cubicBezTo>
                  <a:pt x="1158843" y="3148332"/>
                  <a:pt x="1166528" y="3157276"/>
                  <a:pt x="1176950" y="3160403"/>
                </a:cubicBezTo>
                <a:cubicBezTo>
                  <a:pt x="1197390" y="3166535"/>
                  <a:pt x="1219400" y="3165271"/>
                  <a:pt x="1240325" y="3169456"/>
                </a:cubicBezTo>
                <a:cubicBezTo>
                  <a:pt x="1249683" y="3171328"/>
                  <a:pt x="1258432" y="3175492"/>
                  <a:pt x="1267485" y="3178510"/>
                </a:cubicBezTo>
                <a:cubicBezTo>
                  <a:pt x="1370091" y="3169457"/>
                  <a:pt x="1474585" y="3172932"/>
                  <a:pt x="1575303" y="3151350"/>
                </a:cubicBezTo>
                <a:cubicBezTo>
                  <a:pt x="1604811" y="3145027"/>
                  <a:pt x="1621853" y="3112556"/>
                  <a:pt x="1647731" y="3097029"/>
                </a:cubicBezTo>
                <a:cubicBezTo>
                  <a:pt x="1662820" y="3087975"/>
                  <a:pt x="1678530" y="3079884"/>
                  <a:pt x="1692998" y="3069868"/>
                </a:cubicBezTo>
                <a:cubicBezTo>
                  <a:pt x="1717810" y="3052690"/>
                  <a:pt x="1740316" y="3032288"/>
                  <a:pt x="1765426" y="3015548"/>
                </a:cubicBezTo>
                <a:cubicBezTo>
                  <a:pt x="1774479" y="3009512"/>
                  <a:pt x="1782854" y="3002307"/>
                  <a:pt x="1792586" y="2997441"/>
                </a:cubicBezTo>
                <a:cubicBezTo>
                  <a:pt x="1801122" y="2993173"/>
                  <a:pt x="1810693" y="2991405"/>
                  <a:pt x="1819746" y="2988387"/>
                </a:cubicBezTo>
                <a:cubicBezTo>
                  <a:pt x="1828800" y="2979334"/>
                  <a:pt x="1836488" y="2968669"/>
                  <a:pt x="1846907" y="2961227"/>
                </a:cubicBezTo>
                <a:cubicBezTo>
                  <a:pt x="1857889" y="2953383"/>
                  <a:pt x="1872753" y="2951760"/>
                  <a:pt x="1883121" y="2943120"/>
                </a:cubicBezTo>
                <a:cubicBezTo>
                  <a:pt x="1891480" y="2936154"/>
                  <a:pt x="1893534" y="2923653"/>
                  <a:pt x="1901228" y="2915959"/>
                </a:cubicBezTo>
                <a:cubicBezTo>
                  <a:pt x="1908922" y="2908265"/>
                  <a:pt x="1919335" y="2903888"/>
                  <a:pt x="1928388" y="2897853"/>
                </a:cubicBezTo>
                <a:cubicBezTo>
                  <a:pt x="1946935" y="2860758"/>
                  <a:pt x="1945450" y="2858332"/>
                  <a:pt x="1973655" y="2825425"/>
                </a:cubicBezTo>
                <a:cubicBezTo>
                  <a:pt x="1981988" y="2815704"/>
                  <a:pt x="1992619" y="2808100"/>
                  <a:pt x="2000816" y="2798264"/>
                </a:cubicBezTo>
                <a:cubicBezTo>
                  <a:pt x="2007782" y="2789905"/>
                  <a:pt x="2011229" y="2778798"/>
                  <a:pt x="2018923" y="2771104"/>
                </a:cubicBezTo>
                <a:cubicBezTo>
                  <a:pt x="2030150" y="2759877"/>
                  <a:pt x="2066877" y="2736117"/>
                  <a:pt x="2082297" y="2725837"/>
                </a:cubicBezTo>
                <a:cubicBezTo>
                  <a:pt x="2124547" y="2662463"/>
                  <a:pt x="2100404" y="2683587"/>
                  <a:pt x="2145671" y="2653409"/>
                </a:cubicBezTo>
                <a:cubicBezTo>
                  <a:pt x="2190631" y="2585970"/>
                  <a:pt x="2132843" y="2668804"/>
                  <a:pt x="2190939" y="2599088"/>
                </a:cubicBezTo>
                <a:cubicBezTo>
                  <a:pt x="2197905" y="2590729"/>
                  <a:pt x="2201351" y="2579622"/>
                  <a:pt x="2209045" y="2571928"/>
                </a:cubicBezTo>
                <a:cubicBezTo>
                  <a:pt x="2216739" y="2564234"/>
                  <a:pt x="2227944" y="2560902"/>
                  <a:pt x="2236206" y="2553821"/>
                </a:cubicBezTo>
                <a:cubicBezTo>
                  <a:pt x="2249168" y="2542711"/>
                  <a:pt x="2257151" y="2525242"/>
                  <a:pt x="2272420" y="2517607"/>
                </a:cubicBezTo>
                <a:cubicBezTo>
                  <a:pt x="2288839" y="2509398"/>
                  <a:pt x="2308634" y="2511572"/>
                  <a:pt x="2326741" y="2508554"/>
                </a:cubicBezTo>
                <a:cubicBezTo>
                  <a:pt x="2354019" y="2490368"/>
                  <a:pt x="2357950" y="2486125"/>
                  <a:pt x="2390115" y="2472340"/>
                </a:cubicBezTo>
                <a:cubicBezTo>
                  <a:pt x="2413812" y="2462184"/>
                  <a:pt x="2478610" y="2447952"/>
                  <a:pt x="2489703" y="2445179"/>
                </a:cubicBezTo>
                <a:cubicBezTo>
                  <a:pt x="2625505" y="2448197"/>
                  <a:pt x="2761527" y="2445932"/>
                  <a:pt x="2897109" y="2454233"/>
                </a:cubicBezTo>
                <a:cubicBezTo>
                  <a:pt x="2910580" y="2455058"/>
                  <a:pt x="2920639" y="2467728"/>
                  <a:pt x="2933323" y="2472340"/>
                </a:cubicBezTo>
                <a:cubicBezTo>
                  <a:pt x="2953970" y="2479848"/>
                  <a:pt x="2975854" y="2483499"/>
                  <a:pt x="2996697" y="2490447"/>
                </a:cubicBezTo>
                <a:cubicBezTo>
                  <a:pt x="3090670" y="2521772"/>
                  <a:pt x="3002595" y="2493396"/>
                  <a:pt x="3069125" y="2526660"/>
                </a:cubicBezTo>
                <a:cubicBezTo>
                  <a:pt x="3087689" y="2535942"/>
                  <a:pt x="3124327" y="2541322"/>
                  <a:pt x="3141552" y="2544767"/>
                </a:cubicBezTo>
                <a:cubicBezTo>
                  <a:pt x="3153623" y="2550803"/>
                  <a:pt x="3165129" y="2558135"/>
                  <a:pt x="3177766" y="2562874"/>
                </a:cubicBezTo>
                <a:cubicBezTo>
                  <a:pt x="3196362" y="2569848"/>
                  <a:pt x="3242028" y="2576676"/>
                  <a:pt x="3259247" y="2580981"/>
                </a:cubicBezTo>
                <a:cubicBezTo>
                  <a:pt x="3268505" y="2583296"/>
                  <a:pt x="3277354" y="2587017"/>
                  <a:pt x="3286408" y="2590035"/>
                </a:cubicBezTo>
                <a:cubicBezTo>
                  <a:pt x="3364871" y="2583999"/>
                  <a:pt x="3443841" y="2582681"/>
                  <a:pt x="3521798" y="2571928"/>
                </a:cubicBezTo>
                <a:cubicBezTo>
                  <a:pt x="3532577" y="2570441"/>
                  <a:pt x="3538957" y="2558107"/>
                  <a:pt x="3548958" y="2553821"/>
                </a:cubicBezTo>
                <a:cubicBezTo>
                  <a:pt x="3560150" y="2549024"/>
                  <a:pt x="3622377" y="2537326"/>
                  <a:pt x="3630440" y="2535714"/>
                </a:cubicBezTo>
                <a:cubicBezTo>
                  <a:pt x="3651565" y="2526661"/>
                  <a:pt x="3672011" y="2515822"/>
                  <a:pt x="3693814" y="2508554"/>
                </a:cubicBezTo>
                <a:cubicBezTo>
                  <a:pt x="3708412" y="2503688"/>
                  <a:pt x="3723941" y="2502253"/>
                  <a:pt x="3739081" y="2499500"/>
                </a:cubicBezTo>
                <a:cubicBezTo>
                  <a:pt x="3796500" y="2489060"/>
                  <a:pt x="3802891" y="2489261"/>
                  <a:pt x="3865830" y="2481393"/>
                </a:cubicBezTo>
                <a:cubicBezTo>
                  <a:pt x="3880919" y="2475357"/>
                  <a:pt x="3895680" y="2468425"/>
                  <a:pt x="3911097" y="2463286"/>
                </a:cubicBezTo>
                <a:cubicBezTo>
                  <a:pt x="3922901" y="2459351"/>
                  <a:pt x="3935874" y="2459134"/>
                  <a:pt x="3947311" y="2454233"/>
                </a:cubicBezTo>
                <a:cubicBezTo>
                  <a:pt x="3957312" y="2449947"/>
                  <a:pt x="3964919" y="2441336"/>
                  <a:pt x="3974471" y="2436126"/>
                </a:cubicBezTo>
                <a:cubicBezTo>
                  <a:pt x="3998167" y="2423201"/>
                  <a:pt x="4046899" y="2399912"/>
                  <a:pt x="4046899" y="2399912"/>
                </a:cubicBezTo>
                <a:cubicBezTo>
                  <a:pt x="4055952" y="2387841"/>
                  <a:pt x="4062703" y="2373634"/>
                  <a:pt x="4074059" y="2363698"/>
                </a:cubicBezTo>
                <a:cubicBezTo>
                  <a:pt x="4087302" y="2352110"/>
                  <a:pt x="4105096" y="2346888"/>
                  <a:pt x="4119327" y="2336538"/>
                </a:cubicBezTo>
                <a:cubicBezTo>
                  <a:pt x="4138389" y="2322675"/>
                  <a:pt x="4156981" y="2307937"/>
                  <a:pt x="4173647" y="2291270"/>
                </a:cubicBezTo>
                <a:cubicBezTo>
                  <a:pt x="4214597" y="2250320"/>
                  <a:pt x="4166039" y="2272682"/>
                  <a:pt x="4218915" y="2255056"/>
                </a:cubicBezTo>
                <a:cubicBezTo>
                  <a:pt x="4230986" y="2246003"/>
                  <a:pt x="4242333" y="2235893"/>
                  <a:pt x="4255129" y="2227896"/>
                </a:cubicBezTo>
                <a:cubicBezTo>
                  <a:pt x="4281559" y="2211378"/>
                  <a:pt x="4295848" y="2212071"/>
                  <a:pt x="4318503" y="2191682"/>
                </a:cubicBezTo>
                <a:cubicBezTo>
                  <a:pt x="4340709" y="2171697"/>
                  <a:pt x="4360752" y="2149433"/>
                  <a:pt x="4381877" y="2128308"/>
                </a:cubicBezTo>
                <a:lnTo>
                  <a:pt x="4418091" y="2092094"/>
                </a:lnTo>
                <a:lnTo>
                  <a:pt x="4454305" y="2055880"/>
                </a:lnTo>
                <a:cubicBezTo>
                  <a:pt x="4463358" y="2046827"/>
                  <a:pt x="4475739" y="2040172"/>
                  <a:pt x="4481465" y="2028720"/>
                </a:cubicBezTo>
                <a:cubicBezTo>
                  <a:pt x="4487501" y="2016649"/>
                  <a:pt x="4492628" y="2004079"/>
                  <a:pt x="4499572" y="1992506"/>
                </a:cubicBezTo>
                <a:cubicBezTo>
                  <a:pt x="4510768" y="1973845"/>
                  <a:pt x="4523715" y="1956292"/>
                  <a:pt x="4535786" y="1938185"/>
                </a:cubicBezTo>
                <a:cubicBezTo>
                  <a:pt x="4541822" y="1929132"/>
                  <a:pt x="4549027" y="1920757"/>
                  <a:pt x="4553893" y="1911025"/>
                </a:cubicBezTo>
                <a:lnTo>
                  <a:pt x="4590107" y="1838597"/>
                </a:lnTo>
                <a:cubicBezTo>
                  <a:pt x="4604583" y="1809644"/>
                  <a:pt x="4625765" y="1771039"/>
                  <a:pt x="4635374" y="1739009"/>
                </a:cubicBezTo>
                <a:cubicBezTo>
                  <a:pt x="4639796" y="1724270"/>
                  <a:pt x="4641410" y="1708831"/>
                  <a:pt x="4644428" y="1693742"/>
                </a:cubicBezTo>
                <a:cubicBezTo>
                  <a:pt x="4659120" y="1532121"/>
                  <a:pt x="4661553" y="1550887"/>
                  <a:pt x="4644428" y="1322550"/>
                </a:cubicBezTo>
                <a:cubicBezTo>
                  <a:pt x="4642226" y="1293191"/>
                  <a:pt x="4626369" y="1232205"/>
                  <a:pt x="4617267" y="1195801"/>
                </a:cubicBezTo>
                <a:cubicBezTo>
                  <a:pt x="4596923" y="1033040"/>
                  <a:pt x="4619100" y="1186860"/>
                  <a:pt x="4599160" y="1087159"/>
                </a:cubicBezTo>
                <a:cubicBezTo>
                  <a:pt x="4595560" y="1069159"/>
                  <a:pt x="4595912" y="1050253"/>
                  <a:pt x="4590107" y="1032839"/>
                </a:cubicBezTo>
                <a:cubicBezTo>
                  <a:pt x="4562822" y="950986"/>
                  <a:pt x="4571626" y="1004930"/>
                  <a:pt x="4544840" y="951357"/>
                </a:cubicBezTo>
                <a:cubicBezTo>
                  <a:pt x="4540572" y="942821"/>
                  <a:pt x="4540521" y="932483"/>
                  <a:pt x="4535786" y="924197"/>
                </a:cubicBezTo>
                <a:cubicBezTo>
                  <a:pt x="4528300" y="911096"/>
                  <a:pt x="4516389" y="900922"/>
                  <a:pt x="4508626" y="887983"/>
                </a:cubicBezTo>
                <a:cubicBezTo>
                  <a:pt x="4498210" y="870624"/>
                  <a:pt x="4493612" y="849857"/>
                  <a:pt x="4481465" y="833662"/>
                </a:cubicBezTo>
                <a:cubicBezTo>
                  <a:pt x="4466101" y="813177"/>
                  <a:pt x="4441347" y="800649"/>
                  <a:pt x="4427144" y="779342"/>
                </a:cubicBezTo>
                <a:cubicBezTo>
                  <a:pt x="4391143" y="725337"/>
                  <a:pt x="4426448" y="776207"/>
                  <a:pt x="4363770" y="697860"/>
                </a:cubicBezTo>
                <a:cubicBezTo>
                  <a:pt x="4306799" y="626647"/>
                  <a:pt x="4308261" y="618025"/>
                  <a:pt x="4246075" y="562058"/>
                </a:cubicBezTo>
                <a:cubicBezTo>
                  <a:pt x="4234859" y="551964"/>
                  <a:pt x="4221318" y="544718"/>
                  <a:pt x="4209861" y="534898"/>
                </a:cubicBezTo>
                <a:cubicBezTo>
                  <a:pt x="4200140" y="526566"/>
                  <a:pt x="4192537" y="515935"/>
                  <a:pt x="4182701" y="507738"/>
                </a:cubicBezTo>
                <a:cubicBezTo>
                  <a:pt x="4159300" y="488237"/>
                  <a:pt x="4155602" y="489651"/>
                  <a:pt x="4128380" y="480577"/>
                </a:cubicBezTo>
                <a:cubicBezTo>
                  <a:pt x="4057766" y="409963"/>
                  <a:pt x="4148417" y="494888"/>
                  <a:pt x="4065006" y="435310"/>
                </a:cubicBezTo>
                <a:cubicBezTo>
                  <a:pt x="4054587" y="427868"/>
                  <a:pt x="4048498" y="415252"/>
                  <a:pt x="4037845" y="408150"/>
                </a:cubicBezTo>
                <a:cubicBezTo>
                  <a:pt x="4029905" y="402856"/>
                  <a:pt x="4019221" y="403364"/>
                  <a:pt x="4010685" y="399096"/>
                </a:cubicBezTo>
                <a:cubicBezTo>
                  <a:pt x="3994946" y="391226"/>
                  <a:pt x="3980800" y="380482"/>
                  <a:pt x="3965418" y="371936"/>
                </a:cubicBezTo>
                <a:cubicBezTo>
                  <a:pt x="3953620" y="365382"/>
                  <a:pt x="3941002" y="360383"/>
                  <a:pt x="3929204" y="353829"/>
                </a:cubicBezTo>
                <a:cubicBezTo>
                  <a:pt x="3913822" y="345283"/>
                  <a:pt x="3899956" y="333950"/>
                  <a:pt x="3883937" y="326668"/>
                </a:cubicBezTo>
                <a:cubicBezTo>
                  <a:pt x="3866561" y="318770"/>
                  <a:pt x="3846992" y="316459"/>
                  <a:pt x="3829616" y="308561"/>
                </a:cubicBezTo>
                <a:cubicBezTo>
                  <a:pt x="3737784" y="266820"/>
                  <a:pt x="3833859" y="289653"/>
                  <a:pt x="3730028" y="272348"/>
                </a:cubicBezTo>
                <a:cubicBezTo>
                  <a:pt x="3661752" y="226831"/>
                  <a:pt x="3760100" y="287997"/>
                  <a:pt x="3630440" y="236134"/>
                </a:cubicBezTo>
                <a:cubicBezTo>
                  <a:pt x="3488756" y="179461"/>
                  <a:pt x="3665913" y="247958"/>
                  <a:pt x="3548958" y="208973"/>
                </a:cubicBezTo>
                <a:cubicBezTo>
                  <a:pt x="3524497" y="200819"/>
                  <a:pt x="3501444" y="188457"/>
                  <a:pt x="3476531" y="181813"/>
                </a:cubicBezTo>
                <a:cubicBezTo>
                  <a:pt x="3455912" y="176315"/>
                  <a:pt x="3434281" y="175777"/>
                  <a:pt x="3413156" y="172759"/>
                </a:cubicBezTo>
                <a:cubicBezTo>
                  <a:pt x="3354692" y="137681"/>
                  <a:pt x="3382593" y="146900"/>
                  <a:pt x="3313568" y="136546"/>
                </a:cubicBezTo>
                <a:lnTo>
                  <a:pt x="3186820" y="118439"/>
                </a:lnTo>
                <a:cubicBezTo>
                  <a:pt x="3168713" y="112403"/>
                  <a:pt x="3151259" y="103849"/>
                  <a:pt x="3132499" y="100332"/>
                </a:cubicBezTo>
                <a:cubicBezTo>
                  <a:pt x="3102690" y="94743"/>
                  <a:pt x="3072085" y="94822"/>
                  <a:pt x="3041964" y="91278"/>
                </a:cubicBezTo>
                <a:cubicBezTo>
                  <a:pt x="3020771" y="88785"/>
                  <a:pt x="2999742" y="85045"/>
                  <a:pt x="2978590" y="82225"/>
                </a:cubicBezTo>
                <a:lnTo>
                  <a:pt x="2906162" y="73171"/>
                </a:lnTo>
                <a:cubicBezTo>
                  <a:pt x="2879002" y="64118"/>
                  <a:pt x="2852978" y="50364"/>
                  <a:pt x="2824681" y="46011"/>
                </a:cubicBezTo>
                <a:cubicBezTo>
                  <a:pt x="2773887" y="38196"/>
                  <a:pt x="2722012" y="40899"/>
                  <a:pt x="2670772" y="36957"/>
                </a:cubicBezTo>
                <a:cubicBezTo>
                  <a:pt x="2643525" y="34861"/>
                  <a:pt x="2616344" y="31769"/>
                  <a:pt x="2589291" y="27904"/>
                </a:cubicBezTo>
                <a:cubicBezTo>
                  <a:pt x="2574058" y="25728"/>
                  <a:pt x="2558952" y="22583"/>
                  <a:pt x="2544024" y="18851"/>
                </a:cubicBezTo>
                <a:cubicBezTo>
                  <a:pt x="2534766" y="16536"/>
                  <a:pt x="2526397" y="10221"/>
                  <a:pt x="2516863" y="9797"/>
                </a:cubicBezTo>
                <a:cubicBezTo>
                  <a:pt x="2209738" y="-3853"/>
                  <a:pt x="1857869" y="744"/>
                  <a:pt x="1557196" y="74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8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手繪多邊形 1"/>
          <p:cNvSpPr/>
          <p:nvPr/>
        </p:nvSpPr>
        <p:spPr>
          <a:xfrm>
            <a:off x="868106" y="1674688"/>
            <a:ext cx="4833903" cy="4074262"/>
          </a:xfrm>
          <a:custGeom>
            <a:avLst/>
            <a:gdLst>
              <a:gd name="connsiteX0" fmla="*/ 64401 w 4833903"/>
              <a:gd name="connsiteY0" fmla="*/ 887443 h 4074262"/>
              <a:gd name="connsiteX1" fmla="*/ 19134 w 4833903"/>
              <a:gd name="connsiteY1" fmla="*/ 950817 h 4074262"/>
              <a:gd name="connsiteX2" fmla="*/ 46294 w 4833903"/>
              <a:gd name="connsiteY2" fmla="*/ 1810896 h 4074262"/>
              <a:gd name="connsiteX3" fmla="*/ 64401 w 4833903"/>
              <a:gd name="connsiteY3" fmla="*/ 1874270 h 4074262"/>
              <a:gd name="connsiteX4" fmla="*/ 82508 w 4833903"/>
              <a:gd name="connsiteY4" fmla="*/ 2019126 h 4074262"/>
              <a:gd name="connsiteX5" fmla="*/ 118722 w 4833903"/>
              <a:gd name="connsiteY5" fmla="*/ 2118714 h 4074262"/>
              <a:gd name="connsiteX6" fmla="*/ 163989 w 4833903"/>
              <a:gd name="connsiteY6" fmla="*/ 2227356 h 4074262"/>
              <a:gd name="connsiteX7" fmla="*/ 182096 w 4833903"/>
              <a:gd name="connsiteY7" fmla="*/ 2272623 h 4074262"/>
              <a:gd name="connsiteX8" fmla="*/ 218310 w 4833903"/>
              <a:gd name="connsiteY8" fmla="*/ 2326944 h 4074262"/>
              <a:gd name="connsiteX9" fmla="*/ 254524 w 4833903"/>
              <a:gd name="connsiteY9" fmla="*/ 2408425 h 4074262"/>
              <a:gd name="connsiteX10" fmla="*/ 290738 w 4833903"/>
              <a:gd name="connsiteY10" fmla="*/ 2471799 h 4074262"/>
              <a:gd name="connsiteX11" fmla="*/ 308844 w 4833903"/>
              <a:gd name="connsiteY11" fmla="*/ 2526120 h 4074262"/>
              <a:gd name="connsiteX12" fmla="*/ 326951 w 4833903"/>
              <a:gd name="connsiteY12" fmla="*/ 2571387 h 4074262"/>
              <a:gd name="connsiteX13" fmla="*/ 336005 w 4833903"/>
              <a:gd name="connsiteY13" fmla="*/ 2607601 h 4074262"/>
              <a:gd name="connsiteX14" fmla="*/ 345058 w 4833903"/>
              <a:gd name="connsiteY14" fmla="*/ 2661922 h 4074262"/>
              <a:gd name="connsiteX15" fmla="*/ 372219 w 4833903"/>
              <a:gd name="connsiteY15" fmla="*/ 2716243 h 4074262"/>
              <a:gd name="connsiteX16" fmla="*/ 381272 w 4833903"/>
              <a:gd name="connsiteY16" fmla="*/ 2779617 h 4074262"/>
              <a:gd name="connsiteX17" fmla="*/ 408433 w 4833903"/>
              <a:gd name="connsiteY17" fmla="*/ 2978793 h 4074262"/>
              <a:gd name="connsiteX18" fmla="*/ 417486 w 4833903"/>
              <a:gd name="connsiteY18" fmla="*/ 3005954 h 4074262"/>
              <a:gd name="connsiteX19" fmla="*/ 435593 w 4833903"/>
              <a:gd name="connsiteY19" fmla="*/ 3096488 h 4074262"/>
              <a:gd name="connsiteX20" fmla="*/ 453700 w 4833903"/>
              <a:gd name="connsiteY20" fmla="*/ 3123649 h 4074262"/>
              <a:gd name="connsiteX21" fmla="*/ 471807 w 4833903"/>
              <a:gd name="connsiteY21" fmla="*/ 3205130 h 4074262"/>
              <a:gd name="connsiteX22" fmla="*/ 489914 w 4833903"/>
              <a:gd name="connsiteY22" fmla="*/ 3232290 h 4074262"/>
              <a:gd name="connsiteX23" fmla="*/ 498967 w 4833903"/>
              <a:gd name="connsiteY23" fmla="*/ 3268504 h 4074262"/>
              <a:gd name="connsiteX24" fmla="*/ 535181 w 4833903"/>
              <a:gd name="connsiteY24" fmla="*/ 3313771 h 4074262"/>
              <a:gd name="connsiteX25" fmla="*/ 544235 w 4833903"/>
              <a:gd name="connsiteY25" fmla="*/ 3340932 h 4074262"/>
              <a:gd name="connsiteX26" fmla="*/ 670983 w 4833903"/>
              <a:gd name="connsiteY26" fmla="*/ 3503894 h 4074262"/>
              <a:gd name="connsiteX27" fmla="*/ 725304 w 4833903"/>
              <a:gd name="connsiteY27" fmla="*/ 3558215 h 4074262"/>
              <a:gd name="connsiteX28" fmla="*/ 770571 w 4833903"/>
              <a:gd name="connsiteY28" fmla="*/ 3603482 h 4074262"/>
              <a:gd name="connsiteX29" fmla="*/ 824892 w 4833903"/>
              <a:gd name="connsiteY29" fmla="*/ 3639696 h 4074262"/>
              <a:gd name="connsiteX30" fmla="*/ 906373 w 4833903"/>
              <a:gd name="connsiteY30" fmla="*/ 3694017 h 4074262"/>
              <a:gd name="connsiteX31" fmla="*/ 942587 w 4833903"/>
              <a:gd name="connsiteY31" fmla="*/ 3730231 h 4074262"/>
              <a:gd name="connsiteX32" fmla="*/ 1015015 w 4833903"/>
              <a:gd name="connsiteY32" fmla="*/ 3775498 h 4074262"/>
              <a:gd name="connsiteX33" fmla="*/ 1060282 w 4833903"/>
              <a:gd name="connsiteY33" fmla="*/ 3802659 h 4074262"/>
              <a:gd name="connsiteX34" fmla="*/ 1087443 w 4833903"/>
              <a:gd name="connsiteY34" fmla="*/ 3811712 h 4074262"/>
              <a:gd name="connsiteX35" fmla="*/ 1141763 w 4833903"/>
              <a:gd name="connsiteY35" fmla="*/ 3838872 h 4074262"/>
              <a:gd name="connsiteX36" fmla="*/ 1177977 w 4833903"/>
              <a:gd name="connsiteY36" fmla="*/ 3847926 h 4074262"/>
              <a:gd name="connsiteX37" fmla="*/ 1268512 w 4833903"/>
              <a:gd name="connsiteY37" fmla="*/ 3893193 h 4074262"/>
              <a:gd name="connsiteX38" fmla="*/ 1349993 w 4833903"/>
              <a:gd name="connsiteY38" fmla="*/ 3938461 h 4074262"/>
              <a:gd name="connsiteX39" fmla="*/ 1413367 w 4833903"/>
              <a:gd name="connsiteY39" fmla="*/ 3956567 h 4074262"/>
              <a:gd name="connsiteX40" fmla="*/ 1540116 w 4833903"/>
              <a:gd name="connsiteY40" fmla="*/ 3992781 h 4074262"/>
              <a:gd name="connsiteX41" fmla="*/ 1603490 w 4833903"/>
              <a:gd name="connsiteY41" fmla="*/ 4001835 h 4074262"/>
              <a:gd name="connsiteX42" fmla="*/ 1666864 w 4833903"/>
              <a:gd name="connsiteY42" fmla="*/ 4019942 h 4074262"/>
              <a:gd name="connsiteX43" fmla="*/ 1721185 w 4833903"/>
              <a:gd name="connsiteY43" fmla="*/ 4028995 h 4074262"/>
              <a:gd name="connsiteX44" fmla="*/ 1866041 w 4833903"/>
              <a:gd name="connsiteY44" fmla="*/ 4047102 h 4074262"/>
              <a:gd name="connsiteX45" fmla="*/ 2047110 w 4833903"/>
              <a:gd name="connsiteY45" fmla="*/ 4074262 h 4074262"/>
              <a:gd name="connsiteX46" fmla="*/ 2463569 w 4833903"/>
              <a:gd name="connsiteY46" fmla="*/ 4065209 h 4074262"/>
              <a:gd name="connsiteX47" fmla="*/ 2554104 w 4833903"/>
              <a:gd name="connsiteY47" fmla="*/ 4047102 h 4074262"/>
              <a:gd name="connsiteX48" fmla="*/ 2599371 w 4833903"/>
              <a:gd name="connsiteY48" fmla="*/ 4028995 h 4074262"/>
              <a:gd name="connsiteX49" fmla="*/ 2653692 w 4833903"/>
              <a:gd name="connsiteY49" fmla="*/ 4019942 h 4074262"/>
              <a:gd name="connsiteX50" fmla="*/ 2735173 w 4833903"/>
              <a:gd name="connsiteY50" fmla="*/ 3992781 h 4074262"/>
              <a:gd name="connsiteX51" fmla="*/ 2834761 w 4833903"/>
              <a:gd name="connsiteY51" fmla="*/ 3974674 h 4074262"/>
              <a:gd name="connsiteX52" fmla="*/ 2907189 w 4833903"/>
              <a:gd name="connsiteY52" fmla="*/ 3947514 h 4074262"/>
              <a:gd name="connsiteX53" fmla="*/ 2961510 w 4833903"/>
              <a:gd name="connsiteY53" fmla="*/ 3929407 h 4074262"/>
              <a:gd name="connsiteX54" fmla="*/ 3042991 w 4833903"/>
              <a:gd name="connsiteY54" fmla="*/ 3884140 h 4074262"/>
              <a:gd name="connsiteX55" fmla="*/ 3151633 w 4833903"/>
              <a:gd name="connsiteY55" fmla="*/ 3829819 h 4074262"/>
              <a:gd name="connsiteX56" fmla="*/ 3187846 w 4833903"/>
              <a:gd name="connsiteY56" fmla="*/ 3811712 h 4074262"/>
              <a:gd name="connsiteX57" fmla="*/ 3224060 w 4833903"/>
              <a:gd name="connsiteY57" fmla="*/ 3802659 h 4074262"/>
              <a:gd name="connsiteX58" fmla="*/ 3260274 w 4833903"/>
              <a:gd name="connsiteY58" fmla="*/ 3784552 h 4074262"/>
              <a:gd name="connsiteX59" fmla="*/ 3296488 w 4833903"/>
              <a:gd name="connsiteY59" fmla="*/ 3775498 h 4074262"/>
              <a:gd name="connsiteX60" fmla="*/ 3332702 w 4833903"/>
              <a:gd name="connsiteY60" fmla="*/ 3748338 h 4074262"/>
              <a:gd name="connsiteX61" fmla="*/ 3359862 w 4833903"/>
              <a:gd name="connsiteY61" fmla="*/ 3730231 h 4074262"/>
              <a:gd name="connsiteX62" fmla="*/ 3396076 w 4833903"/>
              <a:gd name="connsiteY62" fmla="*/ 3703070 h 4074262"/>
              <a:gd name="connsiteX63" fmla="*/ 3432290 w 4833903"/>
              <a:gd name="connsiteY63" fmla="*/ 3684963 h 4074262"/>
              <a:gd name="connsiteX64" fmla="*/ 3495664 w 4833903"/>
              <a:gd name="connsiteY64" fmla="*/ 3648750 h 4074262"/>
              <a:gd name="connsiteX65" fmla="*/ 3549985 w 4833903"/>
              <a:gd name="connsiteY65" fmla="*/ 3612536 h 4074262"/>
              <a:gd name="connsiteX66" fmla="*/ 3586199 w 4833903"/>
              <a:gd name="connsiteY66" fmla="*/ 3594429 h 4074262"/>
              <a:gd name="connsiteX67" fmla="*/ 3631466 w 4833903"/>
              <a:gd name="connsiteY67" fmla="*/ 3567268 h 4074262"/>
              <a:gd name="connsiteX68" fmla="*/ 3658627 w 4833903"/>
              <a:gd name="connsiteY68" fmla="*/ 3549162 h 4074262"/>
              <a:gd name="connsiteX69" fmla="*/ 3685787 w 4833903"/>
              <a:gd name="connsiteY69" fmla="*/ 3540108 h 4074262"/>
              <a:gd name="connsiteX70" fmla="*/ 3749161 w 4833903"/>
              <a:gd name="connsiteY70" fmla="*/ 3503894 h 4074262"/>
              <a:gd name="connsiteX71" fmla="*/ 3785375 w 4833903"/>
              <a:gd name="connsiteY71" fmla="*/ 3476734 h 4074262"/>
              <a:gd name="connsiteX72" fmla="*/ 3875910 w 4833903"/>
              <a:gd name="connsiteY72" fmla="*/ 3440520 h 4074262"/>
              <a:gd name="connsiteX73" fmla="*/ 3939284 w 4833903"/>
              <a:gd name="connsiteY73" fmla="*/ 3413360 h 4074262"/>
              <a:gd name="connsiteX74" fmla="*/ 3993605 w 4833903"/>
              <a:gd name="connsiteY74" fmla="*/ 3377146 h 4074262"/>
              <a:gd name="connsiteX75" fmla="*/ 4075086 w 4833903"/>
              <a:gd name="connsiteY75" fmla="*/ 3340932 h 4074262"/>
              <a:gd name="connsiteX76" fmla="*/ 4156567 w 4833903"/>
              <a:gd name="connsiteY76" fmla="*/ 3295664 h 4074262"/>
              <a:gd name="connsiteX77" fmla="*/ 4201835 w 4833903"/>
              <a:gd name="connsiteY77" fmla="*/ 3259451 h 4074262"/>
              <a:gd name="connsiteX78" fmla="*/ 4256155 w 4833903"/>
              <a:gd name="connsiteY78" fmla="*/ 3223237 h 4074262"/>
              <a:gd name="connsiteX79" fmla="*/ 4355744 w 4833903"/>
              <a:gd name="connsiteY79" fmla="*/ 3150809 h 4074262"/>
              <a:gd name="connsiteX80" fmla="*/ 4410064 w 4833903"/>
              <a:gd name="connsiteY80" fmla="*/ 3078381 h 4074262"/>
              <a:gd name="connsiteX81" fmla="*/ 4428171 w 4833903"/>
              <a:gd name="connsiteY81" fmla="*/ 3051221 h 4074262"/>
              <a:gd name="connsiteX82" fmla="*/ 4464385 w 4833903"/>
              <a:gd name="connsiteY82" fmla="*/ 2996900 h 4074262"/>
              <a:gd name="connsiteX83" fmla="*/ 4473439 w 4833903"/>
              <a:gd name="connsiteY83" fmla="*/ 2969740 h 4074262"/>
              <a:gd name="connsiteX84" fmla="*/ 4536813 w 4833903"/>
              <a:gd name="connsiteY84" fmla="*/ 2879205 h 4074262"/>
              <a:gd name="connsiteX85" fmla="*/ 4554920 w 4833903"/>
              <a:gd name="connsiteY85" fmla="*/ 2824884 h 4074262"/>
              <a:gd name="connsiteX86" fmla="*/ 4563973 w 4833903"/>
              <a:gd name="connsiteY86" fmla="*/ 2779617 h 4074262"/>
              <a:gd name="connsiteX87" fmla="*/ 4591134 w 4833903"/>
              <a:gd name="connsiteY87" fmla="*/ 2761510 h 4074262"/>
              <a:gd name="connsiteX88" fmla="*/ 4600187 w 4833903"/>
              <a:gd name="connsiteY88" fmla="*/ 2716243 h 4074262"/>
              <a:gd name="connsiteX89" fmla="*/ 4618294 w 4833903"/>
              <a:gd name="connsiteY89" fmla="*/ 2661922 h 4074262"/>
              <a:gd name="connsiteX90" fmla="*/ 4636401 w 4833903"/>
              <a:gd name="connsiteY90" fmla="*/ 2607601 h 4074262"/>
              <a:gd name="connsiteX91" fmla="*/ 4645454 w 4833903"/>
              <a:gd name="connsiteY91" fmla="*/ 2580441 h 4074262"/>
              <a:gd name="connsiteX92" fmla="*/ 4654508 w 4833903"/>
              <a:gd name="connsiteY92" fmla="*/ 2544227 h 4074262"/>
              <a:gd name="connsiteX93" fmla="*/ 4672615 w 4833903"/>
              <a:gd name="connsiteY93" fmla="*/ 2489906 h 4074262"/>
              <a:gd name="connsiteX94" fmla="*/ 4681668 w 4833903"/>
              <a:gd name="connsiteY94" fmla="*/ 2462746 h 4074262"/>
              <a:gd name="connsiteX95" fmla="*/ 4708829 w 4833903"/>
              <a:gd name="connsiteY95" fmla="*/ 2363158 h 4074262"/>
              <a:gd name="connsiteX96" fmla="*/ 4717882 w 4833903"/>
              <a:gd name="connsiteY96" fmla="*/ 2218302 h 4074262"/>
              <a:gd name="connsiteX97" fmla="*/ 4745043 w 4833903"/>
              <a:gd name="connsiteY97" fmla="*/ 2136821 h 4074262"/>
              <a:gd name="connsiteX98" fmla="*/ 4772203 w 4833903"/>
              <a:gd name="connsiteY98" fmla="*/ 1955752 h 4074262"/>
              <a:gd name="connsiteX99" fmla="*/ 4781256 w 4833903"/>
              <a:gd name="connsiteY99" fmla="*/ 1901431 h 4074262"/>
              <a:gd name="connsiteX100" fmla="*/ 4790310 w 4833903"/>
              <a:gd name="connsiteY100" fmla="*/ 1774682 h 4074262"/>
              <a:gd name="connsiteX101" fmla="*/ 4808417 w 4833903"/>
              <a:gd name="connsiteY101" fmla="*/ 1720362 h 4074262"/>
              <a:gd name="connsiteX102" fmla="*/ 4826524 w 4833903"/>
              <a:gd name="connsiteY102" fmla="*/ 1566453 h 4074262"/>
              <a:gd name="connsiteX103" fmla="*/ 4799363 w 4833903"/>
              <a:gd name="connsiteY103" fmla="*/ 1140940 h 4074262"/>
              <a:gd name="connsiteX104" fmla="*/ 4790310 w 4833903"/>
              <a:gd name="connsiteY104" fmla="*/ 1113779 h 4074262"/>
              <a:gd name="connsiteX105" fmla="*/ 4772203 w 4833903"/>
              <a:gd name="connsiteY105" fmla="*/ 1086619 h 4074262"/>
              <a:gd name="connsiteX106" fmla="*/ 4763149 w 4833903"/>
              <a:gd name="connsiteY106" fmla="*/ 1050405 h 4074262"/>
              <a:gd name="connsiteX107" fmla="*/ 4708829 w 4833903"/>
              <a:gd name="connsiteY107" fmla="*/ 968924 h 4074262"/>
              <a:gd name="connsiteX108" fmla="*/ 4699775 w 4833903"/>
              <a:gd name="connsiteY108" fmla="*/ 932710 h 4074262"/>
              <a:gd name="connsiteX109" fmla="*/ 4672615 w 4833903"/>
              <a:gd name="connsiteY109" fmla="*/ 896496 h 4074262"/>
              <a:gd name="connsiteX110" fmla="*/ 4627347 w 4833903"/>
              <a:gd name="connsiteY110" fmla="*/ 824068 h 4074262"/>
              <a:gd name="connsiteX111" fmla="*/ 4527759 w 4833903"/>
              <a:gd name="connsiteY111" fmla="*/ 670160 h 4074262"/>
              <a:gd name="connsiteX112" fmla="*/ 4500599 w 4833903"/>
              <a:gd name="connsiteY112" fmla="*/ 652053 h 4074262"/>
              <a:gd name="connsiteX113" fmla="*/ 4464385 w 4833903"/>
              <a:gd name="connsiteY113" fmla="*/ 606785 h 4074262"/>
              <a:gd name="connsiteX114" fmla="*/ 4419118 w 4833903"/>
              <a:gd name="connsiteY114" fmla="*/ 570571 h 4074262"/>
              <a:gd name="connsiteX115" fmla="*/ 4346690 w 4833903"/>
              <a:gd name="connsiteY115" fmla="*/ 525304 h 4074262"/>
              <a:gd name="connsiteX116" fmla="*/ 4292369 w 4833903"/>
              <a:gd name="connsiteY116" fmla="*/ 489090 h 4074262"/>
              <a:gd name="connsiteX117" fmla="*/ 4183728 w 4833903"/>
              <a:gd name="connsiteY117" fmla="*/ 434769 h 4074262"/>
              <a:gd name="connsiteX118" fmla="*/ 4156567 w 4833903"/>
              <a:gd name="connsiteY118" fmla="*/ 416662 h 4074262"/>
              <a:gd name="connsiteX119" fmla="*/ 4102246 w 4833903"/>
              <a:gd name="connsiteY119" fmla="*/ 398556 h 4074262"/>
              <a:gd name="connsiteX120" fmla="*/ 4038872 w 4833903"/>
              <a:gd name="connsiteY120" fmla="*/ 371395 h 4074262"/>
              <a:gd name="connsiteX121" fmla="*/ 3939284 w 4833903"/>
              <a:gd name="connsiteY121" fmla="*/ 344235 h 4074262"/>
              <a:gd name="connsiteX122" fmla="*/ 3875910 w 4833903"/>
              <a:gd name="connsiteY122" fmla="*/ 317074 h 4074262"/>
              <a:gd name="connsiteX123" fmla="*/ 3812536 w 4833903"/>
              <a:gd name="connsiteY123" fmla="*/ 308021 h 4074262"/>
              <a:gd name="connsiteX124" fmla="*/ 3694841 w 4833903"/>
              <a:gd name="connsiteY124" fmla="*/ 280861 h 4074262"/>
              <a:gd name="connsiteX125" fmla="*/ 3613359 w 4833903"/>
              <a:gd name="connsiteY125" fmla="*/ 262754 h 4074262"/>
              <a:gd name="connsiteX126" fmla="*/ 3495664 w 4833903"/>
              <a:gd name="connsiteY126" fmla="*/ 235593 h 4074262"/>
              <a:gd name="connsiteX127" fmla="*/ 3414183 w 4833903"/>
              <a:gd name="connsiteY127" fmla="*/ 199379 h 4074262"/>
              <a:gd name="connsiteX128" fmla="*/ 3368916 w 4833903"/>
              <a:gd name="connsiteY128" fmla="*/ 190326 h 4074262"/>
              <a:gd name="connsiteX129" fmla="*/ 3296488 w 4833903"/>
              <a:gd name="connsiteY129" fmla="*/ 163165 h 4074262"/>
              <a:gd name="connsiteX130" fmla="*/ 3251221 w 4833903"/>
              <a:gd name="connsiteY130" fmla="*/ 154112 h 4074262"/>
              <a:gd name="connsiteX131" fmla="*/ 3224060 w 4833903"/>
              <a:gd name="connsiteY131" fmla="*/ 145059 h 4074262"/>
              <a:gd name="connsiteX132" fmla="*/ 3160686 w 4833903"/>
              <a:gd name="connsiteY132" fmla="*/ 126952 h 4074262"/>
              <a:gd name="connsiteX133" fmla="*/ 3115419 w 4833903"/>
              <a:gd name="connsiteY133" fmla="*/ 117898 h 4074262"/>
              <a:gd name="connsiteX134" fmla="*/ 3061098 w 4833903"/>
              <a:gd name="connsiteY134" fmla="*/ 99791 h 4074262"/>
              <a:gd name="connsiteX135" fmla="*/ 2870975 w 4833903"/>
              <a:gd name="connsiteY135" fmla="*/ 63577 h 4074262"/>
              <a:gd name="connsiteX136" fmla="*/ 2653692 w 4833903"/>
              <a:gd name="connsiteY136" fmla="*/ 9257 h 4074262"/>
              <a:gd name="connsiteX137" fmla="*/ 2572211 w 4833903"/>
              <a:gd name="connsiteY137" fmla="*/ 203 h 407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4833903" h="4074262">
                <a:moveTo>
                  <a:pt x="64401" y="887443"/>
                </a:moveTo>
                <a:cubicBezTo>
                  <a:pt x="49312" y="908568"/>
                  <a:pt x="20250" y="924881"/>
                  <a:pt x="19134" y="950817"/>
                </a:cubicBezTo>
                <a:cubicBezTo>
                  <a:pt x="3654" y="1310730"/>
                  <a:pt x="-25453" y="1523909"/>
                  <a:pt x="46294" y="1810896"/>
                </a:cubicBezTo>
                <a:cubicBezTo>
                  <a:pt x="51623" y="1832210"/>
                  <a:pt x="58365" y="1853145"/>
                  <a:pt x="64401" y="1874270"/>
                </a:cubicBezTo>
                <a:cubicBezTo>
                  <a:pt x="70437" y="1922555"/>
                  <a:pt x="70707" y="1971918"/>
                  <a:pt x="82508" y="2019126"/>
                </a:cubicBezTo>
                <a:cubicBezTo>
                  <a:pt x="100441" y="2090862"/>
                  <a:pt x="80553" y="2019476"/>
                  <a:pt x="118722" y="2118714"/>
                </a:cubicBezTo>
                <a:cubicBezTo>
                  <a:pt x="184573" y="2289923"/>
                  <a:pt x="84444" y="2052356"/>
                  <a:pt x="163989" y="2227356"/>
                </a:cubicBezTo>
                <a:cubicBezTo>
                  <a:pt x="170714" y="2242151"/>
                  <a:pt x="174314" y="2258356"/>
                  <a:pt x="182096" y="2272623"/>
                </a:cubicBezTo>
                <a:cubicBezTo>
                  <a:pt x="192517" y="2291728"/>
                  <a:pt x="206239" y="2308837"/>
                  <a:pt x="218310" y="2326944"/>
                </a:cubicBezTo>
                <a:cubicBezTo>
                  <a:pt x="233069" y="2385983"/>
                  <a:pt x="218927" y="2344351"/>
                  <a:pt x="254524" y="2408425"/>
                </a:cubicBezTo>
                <a:cubicBezTo>
                  <a:pt x="292815" y="2477348"/>
                  <a:pt x="252795" y="2414886"/>
                  <a:pt x="290738" y="2471799"/>
                </a:cubicBezTo>
                <a:cubicBezTo>
                  <a:pt x="296773" y="2489906"/>
                  <a:pt x="302322" y="2508183"/>
                  <a:pt x="308844" y="2526120"/>
                </a:cubicBezTo>
                <a:cubicBezTo>
                  <a:pt x="314398" y="2541393"/>
                  <a:pt x="321812" y="2555970"/>
                  <a:pt x="326951" y="2571387"/>
                </a:cubicBezTo>
                <a:cubicBezTo>
                  <a:pt x="330886" y="2583191"/>
                  <a:pt x="333565" y="2595400"/>
                  <a:pt x="336005" y="2607601"/>
                </a:cubicBezTo>
                <a:cubicBezTo>
                  <a:pt x="339605" y="2625601"/>
                  <a:pt x="339253" y="2644507"/>
                  <a:pt x="345058" y="2661922"/>
                </a:cubicBezTo>
                <a:cubicBezTo>
                  <a:pt x="351460" y="2681127"/>
                  <a:pt x="363165" y="2698136"/>
                  <a:pt x="372219" y="2716243"/>
                </a:cubicBezTo>
                <a:cubicBezTo>
                  <a:pt x="375237" y="2737368"/>
                  <a:pt x="378625" y="2758443"/>
                  <a:pt x="381272" y="2779617"/>
                </a:cubicBezTo>
                <a:cubicBezTo>
                  <a:pt x="393041" y="2873771"/>
                  <a:pt x="388594" y="2872982"/>
                  <a:pt x="408433" y="2978793"/>
                </a:cubicBezTo>
                <a:cubicBezTo>
                  <a:pt x="410192" y="2988173"/>
                  <a:pt x="415416" y="2996638"/>
                  <a:pt x="417486" y="3005954"/>
                </a:cubicBezTo>
                <a:cubicBezTo>
                  <a:pt x="420941" y="3021500"/>
                  <a:pt x="427270" y="3077068"/>
                  <a:pt x="435593" y="3096488"/>
                </a:cubicBezTo>
                <a:cubicBezTo>
                  <a:pt x="439879" y="3106489"/>
                  <a:pt x="447664" y="3114595"/>
                  <a:pt x="453700" y="3123649"/>
                </a:cubicBezTo>
                <a:cubicBezTo>
                  <a:pt x="459736" y="3150809"/>
                  <a:pt x="463009" y="3178735"/>
                  <a:pt x="471807" y="3205130"/>
                </a:cubicBezTo>
                <a:cubicBezTo>
                  <a:pt x="475248" y="3215452"/>
                  <a:pt x="485628" y="3222289"/>
                  <a:pt x="489914" y="3232290"/>
                </a:cubicBezTo>
                <a:cubicBezTo>
                  <a:pt x="494815" y="3243727"/>
                  <a:pt x="492924" y="3257627"/>
                  <a:pt x="498967" y="3268504"/>
                </a:cubicBezTo>
                <a:cubicBezTo>
                  <a:pt x="508351" y="3285396"/>
                  <a:pt x="523110" y="3298682"/>
                  <a:pt x="535181" y="3313771"/>
                </a:cubicBezTo>
                <a:cubicBezTo>
                  <a:pt x="538199" y="3322825"/>
                  <a:pt x="540286" y="3332244"/>
                  <a:pt x="544235" y="3340932"/>
                </a:cubicBezTo>
                <a:cubicBezTo>
                  <a:pt x="590319" y="3442318"/>
                  <a:pt x="575932" y="3408843"/>
                  <a:pt x="670983" y="3503894"/>
                </a:cubicBezTo>
                <a:lnTo>
                  <a:pt x="725304" y="3558215"/>
                </a:lnTo>
                <a:cubicBezTo>
                  <a:pt x="740393" y="3573304"/>
                  <a:pt x="752816" y="3591645"/>
                  <a:pt x="770571" y="3603482"/>
                </a:cubicBezTo>
                <a:cubicBezTo>
                  <a:pt x="788678" y="3615553"/>
                  <a:pt x="807899" y="3626101"/>
                  <a:pt x="824892" y="3639696"/>
                </a:cubicBezTo>
                <a:cubicBezTo>
                  <a:pt x="896450" y="3696943"/>
                  <a:pt x="822548" y="3660487"/>
                  <a:pt x="906373" y="3694017"/>
                </a:cubicBezTo>
                <a:cubicBezTo>
                  <a:pt x="918444" y="3706088"/>
                  <a:pt x="929739" y="3718989"/>
                  <a:pt x="942587" y="3730231"/>
                </a:cubicBezTo>
                <a:cubicBezTo>
                  <a:pt x="980868" y="3763727"/>
                  <a:pt x="973113" y="3752219"/>
                  <a:pt x="1015015" y="3775498"/>
                </a:cubicBezTo>
                <a:cubicBezTo>
                  <a:pt x="1030397" y="3784044"/>
                  <a:pt x="1044543" y="3794789"/>
                  <a:pt x="1060282" y="3802659"/>
                </a:cubicBezTo>
                <a:cubicBezTo>
                  <a:pt x="1068818" y="3806927"/>
                  <a:pt x="1078722" y="3807836"/>
                  <a:pt x="1087443" y="3811712"/>
                </a:cubicBezTo>
                <a:cubicBezTo>
                  <a:pt x="1105942" y="3819934"/>
                  <a:pt x="1122967" y="3831354"/>
                  <a:pt x="1141763" y="3838872"/>
                </a:cubicBezTo>
                <a:cubicBezTo>
                  <a:pt x="1153316" y="3843493"/>
                  <a:pt x="1166540" y="3843025"/>
                  <a:pt x="1177977" y="3847926"/>
                </a:cubicBezTo>
                <a:cubicBezTo>
                  <a:pt x="1208989" y="3861217"/>
                  <a:pt x="1240439" y="3874477"/>
                  <a:pt x="1268512" y="3893193"/>
                </a:cubicBezTo>
                <a:cubicBezTo>
                  <a:pt x="1298432" y="3913140"/>
                  <a:pt x="1312145" y="3923904"/>
                  <a:pt x="1349993" y="3938461"/>
                </a:cubicBezTo>
                <a:cubicBezTo>
                  <a:pt x="1370499" y="3946348"/>
                  <a:pt x="1392369" y="3950106"/>
                  <a:pt x="1413367" y="3956567"/>
                </a:cubicBezTo>
                <a:cubicBezTo>
                  <a:pt x="1477473" y="3976292"/>
                  <a:pt x="1467195" y="3978196"/>
                  <a:pt x="1540116" y="3992781"/>
                </a:cubicBezTo>
                <a:cubicBezTo>
                  <a:pt x="1561041" y="3996966"/>
                  <a:pt x="1582625" y="3997364"/>
                  <a:pt x="1603490" y="4001835"/>
                </a:cubicBezTo>
                <a:cubicBezTo>
                  <a:pt x="1624972" y="4006438"/>
                  <a:pt x="1645457" y="4015002"/>
                  <a:pt x="1666864" y="4019942"/>
                </a:cubicBezTo>
                <a:cubicBezTo>
                  <a:pt x="1684751" y="4024070"/>
                  <a:pt x="1702997" y="4026515"/>
                  <a:pt x="1721185" y="4028995"/>
                </a:cubicBezTo>
                <a:cubicBezTo>
                  <a:pt x="1769400" y="4035570"/>
                  <a:pt x="1817869" y="4040220"/>
                  <a:pt x="1866041" y="4047102"/>
                </a:cubicBezTo>
                <a:cubicBezTo>
                  <a:pt x="2010961" y="4067805"/>
                  <a:pt x="1950691" y="4058193"/>
                  <a:pt x="2047110" y="4074262"/>
                </a:cubicBezTo>
                <a:lnTo>
                  <a:pt x="2463569" y="4065209"/>
                </a:lnTo>
                <a:cubicBezTo>
                  <a:pt x="2500605" y="4063812"/>
                  <a:pt x="2522704" y="4058877"/>
                  <a:pt x="2554104" y="4047102"/>
                </a:cubicBezTo>
                <a:cubicBezTo>
                  <a:pt x="2569321" y="4041396"/>
                  <a:pt x="2583692" y="4033271"/>
                  <a:pt x="2599371" y="4028995"/>
                </a:cubicBezTo>
                <a:cubicBezTo>
                  <a:pt x="2617081" y="4024165"/>
                  <a:pt x="2635585" y="4022960"/>
                  <a:pt x="2653692" y="4019942"/>
                </a:cubicBezTo>
                <a:cubicBezTo>
                  <a:pt x="2680852" y="4010888"/>
                  <a:pt x="2707510" y="4000158"/>
                  <a:pt x="2735173" y="3992781"/>
                </a:cubicBezTo>
                <a:cubicBezTo>
                  <a:pt x="2775998" y="3981894"/>
                  <a:pt x="2795530" y="3986745"/>
                  <a:pt x="2834761" y="3974674"/>
                </a:cubicBezTo>
                <a:cubicBezTo>
                  <a:pt x="2859405" y="3967091"/>
                  <a:pt x="2882907" y="3956186"/>
                  <a:pt x="2907189" y="3947514"/>
                </a:cubicBezTo>
                <a:cubicBezTo>
                  <a:pt x="2925164" y="3941095"/>
                  <a:pt x="2943403" y="3935443"/>
                  <a:pt x="2961510" y="3929407"/>
                </a:cubicBezTo>
                <a:cubicBezTo>
                  <a:pt x="3024630" y="3882068"/>
                  <a:pt x="2968739" y="3919082"/>
                  <a:pt x="3042991" y="3884140"/>
                </a:cubicBezTo>
                <a:cubicBezTo>
                  <a:pt x="3079626" y="3866900"/>
                  <a:pt x="3115419" y="3847926"/>
                  <a:pt x="3151633" y="3829819"/>
                </a:cubicBezTo>
                <a:cubicBezTo>
                  <a:pt x="3163704" y="3823783"/>
                  <a:pt x="3174753" y="3814985"/>
                  <a:pt x="3187846" y="3811712"/>
                </a:cubicBezTo>
                <a:lnTo>
                  <a:pt x="3224060" y="3802659"/>
                </a:lnTo>
                <a:cubicBezTo>
                  <a:pt x="3236131" y="3796623"/>
                  <a:pt x="3247637" y="3789291"/>
                  <a:pt x="3260274" y="3784552"/>
                </a:cubicBezTo>
                <a:cubicBezTo>
                  <a:pt x="3271925" y="3780183"/>
                  <a:pt x="3285359" y="3781063"/>
                  <a:pt x="3296488" y="3775498"/>
                </a:cubicBezTo>
                <a:cubicBezTo>
                  <a:pt x="3309984" y="3768750"/>
                  <a:pt x="3320424" y="3757108"/>
                  <a:pt x="3332702" y="3748338"/>
                </a:cubicBezTo>
                <a:cubicBezTo>
                  <a:pt x="3341556" y="3742014"/>
                  <a:pt x="3351008" y="3736555"/>
                  <a:pt x="3359862" y="3730231"/>
                </a:cubicBezTo>
                <a:cubicBezTo>
                  <a:pt x="3372141" y="3721460"/>
                  <a:pt x="3383280" y="3711067"/>
                  <a:pt x="3396076" y="3703070"/>
                </a:cubicBezTo>
                <a:cubicBezTo>
                  <a:pt x="3407521" y="3695917"/>
                  <a:pt x="3420442" y="3691426"/>
                  <a:pt x="3432290" y="3684963"/>
                </a:cubicBezTo>
                <a:cubicBezTo>
                  <a:pt x="3453649" y="3673313"/>
                  <a:pt x="3474943" y="3661501"/>
                  <a:pt x="3495664" y="3648750"/>
                </a:cubicBezTo>
                <a:cubicBezTo>
                  <a:pt x="3514198" y="3637345"/>
                  <a:pt x="3531324" y="3623732"/>
                  <a:pt x="3549985" y="3612536"/>
                </a:cubicBezTo>
                <a:cubicBezTo>
                  <a:pt x="3561558" y="3605592"/>
                  <a:pt x="3574401" y="3600983"/>
                  <a:pt x="3586199" y="3594429"/>
                </a:cubicBezTo>
                <a:cubicBezTo>
                  <a:pt x="3601581" y="3585883"/>
                  <a:pt x="3616544" y="3576594"/>
                  <a:pt x="3631466" y="3567268"/>
                </a:cubicBezTo>
                <a:cubicBezTo>
                  <a:pt x="3640693" y="3561501"/>
                  <a:pt x="3648895" y="3554028"/>
                  <a:pt x="3658627" y="3549162"/>
                </a:cubicBezTo>
                <a:cubicBezTo>
                  <a:pt x="3667163" y="3544894"/>
                  <a:pt x="3676734" y="3543126"/>
                  <a:pt x="3685787" y="3540108"/>
                </a:cubicBezTo>
                <a:cubicBezTo>
                  <a:pt x="3817074" y="3441645"/>
                  <a:pt x="3652386" y="3559195"/>
                  <a:pt x="3749161" y="3503894"/>
                </a:cubicBezTo>
                <a:cubicBezTo>
                  <a:pt x="3762262" y="3496408"/>
                  <a:pt x="3772436" y="3484497"/>
                  <a:pt x="3785375" y="3476734"/>
                </a:cubicBezTo>
                <a:cubicBezTo>
                  <a:pt x="3832128" y="3448682"/>
                  <a:pt x="3831548" y="3451610"/>
                  <a:pt x="3875910" y="3440520"/>
                </a:cubicBezTo>
                <a:cubicBezTo>
                  <a:pt x="3974767" y="3374614"/>
                  <a:pt x="3822364" y="3471819"/>
                  <a:pt x="3939284" y="3413360"/>
                </a:cubicBezTo>
                <a:cubicBezTo>
                  <a:pt x="3958748" y="3403628"/>
                  <a:pt x="3973400" y="3385228"/>
                  <a:pt x="3993605" y="3377146"/>
                </a:cubicBezTo>
                <a:cubicBezTo>
                  <a:pt x="4020847" y="3366249"/>
                  <a:pt x="4049712" y="3356157"/>
                  <a:pt x="4075086" y="3340932"/>
                </a:cubicBezTo>
                <a:cubicBezTo>
                  <a:pt x="4152914" y="3294235"/>
                  <a:pt x="4101936" y="3313876"/>
                  <a:pt x="4156567" y="3295664"/>
                </a:cubicBezTo>
                <a:cubicBezTo>
                  <a:pt x="4171656" y="3283593"/>
                  <a:pt x="4186207" y="3270816"/>
                  <a:pt x="4201835" y="3259451"/>
                </a:cubicBezTo>
                <a:cubicBezTo>
                  <a:pt x="4219434" y="3246651"/>
                  <a:pt x="4238746" y="3236294"/>
                  <a:pt x="4256155" y="3223237"/>
                </a:cubicBezTo>
                <a:cubicBezTo>
                  <a:pt x="4337288" y="3162387"/>
                  <a:pt x="4303473" y="3185656"/>
                  <a:pt x="4355744" y="3150809"/>
                </a:cubicBezTo>
                <a:cubicBezTo>
                  <a:pt x="4373851" y="3126666"/>
                  <a:pt x="4393324" y="3103491"/>
                  <a:pt x="4410064" y="3078381"/>
                </a:cubicBezTo>
                <a:cubicBezTo>
                  <a:pt x="4416100" y="3069328"/>
                  <a:pt x="4423305" y="3060953"/>
                  <a:pt x="4428171" y="3051221"/>
                </a:cubicBezTo>
                <a:cubicBezTo>
                  <a:pt x="4454377" y="2998811"/>
                  <a:pt x="4412898" y="3048389"/>
                  <a:pt x="4464385" y="2996900"/>
                </a:cubicBezTo>
                <a:cubicBezTo>
                  <a:pt x="4467403" y="2987847"/>
                  <a:pt x="4468804" y="2978082"/>
                  <a:pt x="4473439" y="2969740"/>
                </a:cubicBezTo>
                <a:cubicBezTo>
                  <a:pt x="4489367" y="2941070"/>
                  <a:pt x="4516464" y="2906337"/>
                  <a:pt x="4536813" y="2879205"/>
                </a:cubicBezTo>
                <a:cubicBezTo>
                  <a:pt x="4542849" y="2861098"/>
                  <a:pt x="4549898" y="2843298"/>
                  <a:pt x="4554920" y="2824884"/>
                </a:cubicBezTo>
                <a:cubicBezTo>
                  <a:pt x="4558969" y="2810038"/>
                  <a:pt x="4556338" y="2792977"/>
                  <a:pt x="4563973" y="2779617"/>
                </a:cubicBezTo>
                <a:cubicBezTo>
                  <a:pt x="4569372" y="2770170"/>
                  <a:pt x="4582080" y="2767546"/>
                  <a:pt x="4591134" y="2761510"/>
                </a:cubicBezTo>
                <a:cubicBezTo>
                  <a:pt x="4594152" y="2746421"/>
                  <a:pt x="4596138" y="2731089"/>
                  <a:pt x="4600187" y="2716243"/>
                </a:cubicBezTo>
                <a:cubicBezTo>
                  <a:pt x="4605209" y="2697829"/>
                  <a:pt x="4612258" y="2680029"/>
                  <a:pt x="4618294" y="2661922"/>
                </a:cubicBezTo>
                <a:lnTo>
                  <a:pt x="4636401" y="2607601"/>
                </a:lnTo>
                <a:cubicBezTo>
                  <a:pt x="4639419" y="2598548"/>
                  <a:pt x="4643139" y="2589699"/>
                  <a:pt x="4645454" y="2580441"/>
                </a:cubicBezTo>
                <a:cubicBezTo>
                  <a:pt x="4648472" y="2568370"/>
                  <a:pt x="4650933" y="2556145"/>
                  <a:pt x="4654508" y="2544227"/>
                </a:cubicBezTo>
                <a:cubicBezTo>
                  <a:pt x="4659993" y="2525946"/>
                  <a:pt x="4666579" y="2508013"/>
                  <a:pt x="4672615" y="2489906"/>
                </a:cubicBezTo>
                <a:cubicBezTo>
                  <a:pt x="4675633" y="2480853"/>
                  <a:pt x="4679353" y="2472004"/>
                  <a:pt x="4681668" y="2462746"/>
                </a:cubicBezTo>
                <a:cubicBezTo>
                  <a:pt x="4702090" y="2381060"/>
                  <a:pt x="4691905" y="2413926"/>
                  <a:pt x="4708829" y="2363158"/>
                </a:cubicBezTo>
                <a:cubicBezTo>
                  <a:pt x="4711847" y="2314873"/>
                  <a:pt x="4710238" y="2266074"/>
                  <a:pt x="4717882" y="2218302"/>
                </a:cubicBezTo>
                <a:cubicBezTo>
                  <a:pt x="4722405" y="2190032"/>
                  <a:pt x="4745043" y="2136821"/>
                  <a:pt x="4745043" y="2136821"/>
                </a:cubicBezTo>
                <a:cubicBezTo>
                  <a:pt x="4754096" y="2076465"/>
                  <a:pt x="4762923" y="2016074"/>
                  <a:pt x="4772203" y="1955752"/>
                </a:cubicBezTo>
                <a:cubicBezTo>
                  <a:pt x="4774994" y="1937609"/>
                  <a:pt x="4781256" y="1901431"/>
                  <a:pt x="4781256" y="1901431"/>
                </a:cubicBezTo>
                <a:cubicBezTo>
                  <a:pt x="4784274" y="1859181"/>
                  <a:pt x="4784027" y="1816571"/>
                  <a:pt x="4790310" y="1774682"/>
                </a:cubicBezTo>
                <a:cubicBezTo>
                  <a:pt x="4793141" y="1755807"/>
                  <a:pt x="4803788" y="1738878"/>
                  <a:pt x="4808417" y="1720362"/>
                </a:cubicBezTo>
                <a:cubicBezTo>
                  <a:pt x="4818796" y="1678844"/>
                  <a:pt x="4823350" y="1601370"/>
                  <a:pt x="4826524" y="1566453"/>
                </a:cubicBezTo>
                <a:cubicBezTo>
                  <a:pt x="4814927" y="1079403"/>
                  <a:pt x="4864833" y="1315531"/>
                  <a:pt x="4799363" y="1140940"/>
                </a:cubicBezTo>
                <a:cubicBezTo>
                  <a:pt x="4796012" y="1132004"/>
                  <a:pt x="4794578" y="1122315"/>
                  <a:pt x="4790310" y="1113779"/>
                </a:cubicBezTo>
                <a:cubicBezTo>
                  <a:pt x="4785444" y="1104047"/>
                  <a:pt x="4778239" y="1095672"/>
                  <a:pt x="4772203" y="1086619"/>
                </a:cubicBezTo>
                <a:cubicBezTo>
                  <a:pt x="4769185" y="1074548"/>
                  <a:pt x="4768203" y="1061775"/>
                  <a:pt x="4763149" y="1050405"/>
                </a:cubicBezTo>
                <a:cubicBezTo>
                  <a:pt x="4750450" y="1021831"/>
                  <a:pt x="4727490" y="993806"/>
                  <a:pt x="4708829" y="968924"/>
                </a:cubicBezTo>
                <a:cubicBezTo>
                  <a:pt x="4705811" y="956853"/>
                  <a:pt x="4705340" y="943839"/>
                  <a:pt x="4699775" y="932710"/>
                </a:cubicBezTo>
                <a:cubicBezTo>
                  <a:pt x="4693027" y="919214"/>
                  <a:pt x="4681385" y="908774"/>
                  <a:pt x="4672615" y="896496"/>
                </a:cubicBezTo>
                <a:cubicBezTo>
                  <a:pt x="4658967" y="877389"/>
                  <a:pt x="4637108" y="841963"/>
                  <a:pt x="4627347" y="824068"/>
                </a:cubicBezTo>
                <a:cubicBezTo>
                  <a:pt x="4600580" y="774996"/>
                  <a:pt x="4574076" y="701039"/>
                  <a:pt x="4527759" y="670160"/>
                </a:cubicBezTo>
                <a:lnTo>
                  <a:pt x="4500599" y="652053"/>
                </a:lnTo>
                <a:cubicBezTo>
                  <a:pt x="4482973" y="599177"/>
                  <a:pt x="4505336" y="647736"/>
                  <a:pt x="4464385" y="606785"/>
                </a:cubicBezTo>
                <a:cubicBezTo>
                  <a:pt x="4423434" y="565834"/>
                  <a:pt x="4471993" y="588197"/>
                  <a:pt x="4419118" y="570571"/>
                </a:cubicBezTo>
                <a:cubicBezTo>
                  <a:pt x="4366055" y="517510"/>
                  <a:pt x="4422136" y="566456"/>
                  <a:pt x="4346690" y="525304"/>
                </a:cubicBezTo>
                <a:cubicBezTo>
                  <a:pt x="4327585" y="514883"/>
                  <a:pt x="4311833" y="498822"/>
                  <a:pt x="4292369" y="489090"/>
                </a:cubicBezTo>
                <a:cubicBezTo>
                  <a:pt x="4256155" y="470983"/>
                  <a:pt x="4217416" y="457228"/>
                  <a:pt x="4183728" y="434769"/>
                </a:cubicBezTo>
                <a:cubicBezTo>
                  <a:pt x="4174674" y="428733"/>
                  <a:pt x="4166510" y="421081"/>
                  <a:pt x="4156567" y="416662"/>
                </a:cubicBezTo>
                <a:cubicBezTo>
                  <a:pt x="4139126" y="408911"/>
                  <a:pt x="4120353" y="404591"/>
                  <a:pt x="4102246" y="398556"/>
                </a:cubicBezTo>
                <a:cubicBezTo>
                  <a:pt x="4059157" y="369829"/>
                  <a:pt x="4092018" y="387339"/>
                  <a:pt x="4038872" y="371395"/>
                </a:cubicBezTo>
                <a:cubicBezTo>
                  <a:pt x="3946987" y="343829"/>
                  <a:pt x="4021782" y="360734"/>
                  <a:pt x="3939284" y="344235"/>
                </a:cubicBezTo>
                <a:cubicBezTo>
                  <a:pt x="3919658" y="334422"/>
                  <a:pt x="3898109" y="321514"/>
                  <a:pt x="3875910" y="317074"/>
                </a:cubicBezTo>
                <a:cubicBezTo>
                  <a:pt x="3854985" y="312889"/>
                  <a:pt x="3833510" y="311953"/>
                  <a:pt x="3812536" y="308021"/>
                </a:cubicBezTo>
                <a:cubicBezTo>
                  <a:pt x="3731242" y="292779"/>
                  <a:pt x="3752531" y="294174"/>
                  <a:pt x="3694841" y="280861"/>
                </a:cubicBezTo>
                <a:lnTo>
                  <a:pt x="3613359" y="262754"/>
                </a:lnTo>
                <a:cubicBezTo>
                  <a:pt x="3546261" y="218021"/>
                  <a:pt x="3638010" y="273053"/>
                  <a:pt x="3495664" y="235593"/>
                </a:cubicBezTo>
                <a:cubicBezTo>
                  <a:pt x="3466921" y="228029"/>
                  <a:pt x="3442174" y="209376"/>
                  <a:pt x="3414183" y="199379"/>
                </a:cubicBezTo>
                <a:cubicBezTo>
                  <a:pt x="3399692" y="194204"/>
                  <a:pt x="3383623" y="194851"/>
                  <a:pt x="3368916" y="190326"/>
                </a:cubicBezTo>
                <a:cubicBezTo>
                  <a:pt x="3344272" y="182743"/>
                  <a:pt x="3321132" y="170748"/>
                  <a:pt x="3296488" y="163165"/>
                </a:cubicBezTo>
                <a:cubicBezTo>
                  <a:pt x="3281781" y="158640"/>
                  <a:pt x="3266149" y="157844"/>
                  <a:pt x="3251221" y="154112"/>
                </a:cubicBezTo>
                <a:cubicBezTo>
                  <a:pt x="3241963" y="151798"/>
                  <a:pt x="3233201" y="147801"/>
                  <a:pt x="3224060" y="145059"/>
                </a:cubicBezTo>
                <a:cubicBezTo>
                  <a:pt x="3203017" y="138746"/>
                  <a:pt x="3182000" y="132281"/>
                  <a:pt x="3160686" y="126952"/>
                </a:cubicBezTo>
                <a:cubicBezTo>
                  <a:pt x="3145758" y="123220"/>
                  <a:pt x="3130265" y="121947"/>
                  <a:pt x="3115419" y="117898"/>
                </a:cubicBezTo>
                <a:cubicBezTo>
                  <a:pt x="3097005" y="112876"/>
                  <a:pt x="3079665" y="104212"/>
                  <a:pt x="3061098" y="99791"/>
                </a:cubicBezTo>
                <a:cubicBezTo>
                  <a:pt x="2989338" y="82706"/>
                  <a:pt x="2938208" y="74783"/>
                  <a:pt x="2870975" y="63577"/>
                </a:cubicBezTo>
                <a:cubicBezTo>
                  <a:pt x="2751694" y="12457"/>
                  <a:pt x="2848421" y="48205"/>
                  <a:pt x="2653692" y="9257"/>
                </a:cubicBezTo>
                <a:cubicBezTo>
                  <a:pt x="2596588" y="-2165"/>
                  <a:pt x="2623813" y="203"/>
                  <a:pt x="2572211" y="2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21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手繪多邊形 25"/>
          <p:cNvSpPr/>
          <p:nvPr/>
        </p:nvSpPr>
        <p:spPr>
          <a:xfrm>
            <a:off x="769545" y="1683818"/>
            <a:ext cx="6591218" cy="3959264"/>
          </a:xfrm>
          <a:custGeom>
            <a:avLst/>
            <a:gdLst>
              <a:gd name="connsiteX0" fmla="*/ 99588 w 6591218"/>
              <a:gd name="connsiteY0" fmla="*/ 670083 h 3959264"/>
              <a:gd name="connsiteX1" fmla="*/ 72427 w 6591218"/>
              <a:gd name="connsiteY1" fmla="*/ 769671 h 3959264"/>
              <a:gd name="connsiteX2" fmla="*/ 45267 w 6591218"/>
              <a:gd name="connsiteY2" fmla="*/ 950740 h 3959264"/>
              <a:gd name="connsiteX3" fmla="*/ 36213 w 6591218"/>
              <a:gd name="connsiteY3" fmla="*/ 1177077 h 3959264"/>
              <a:gd name="connsiteX4" fmla="*/ 0 w 6591218"/>
              <a:gd name="connsiteY4" fmla="*/ 1385307 h 3959264"/>
              <a:gd name="connsiteX5" fmla="*/ 9053 w 6591218"/>
              <a:gd name="connsiteY5" fmla="*/ 2073370 h 3959264"/>
              <a:gd name="connsiteX6" fmla="*/ 27160 w 6591218"/>
              <a:gd name="connsiteY6" fmla="*/ 2163905 h 3959264"/>
              <a:gd name="connsiteX7" fmla="*/ 90534 w 6591218"/>
              <a:gd name="connsiteY7" fmla="*/ 2344974 h 3959264"/>
              <a:gd name="connsiteX8" fmla="*/ 108641 w 6591218"/>
              <a:gd name="connsiteY8" fmla="*/ 2408348 h 3959264"/>
              <a:gd name="connsiteX9" fmla="*/ 144855 w 6591218"/>
              <a:gd name="connsiteY9" fmla="*/ 2489830 h 3959264"/>
              <a:gd name="connsiteX10" fmla="*/ 162962 w 6591218"/>
              <a:gd name="connsiteY10" fmla="*/ 2553204 h 3959264"/>
              <a:gd name="connsiteX11" fmla="*/ 208229 w 6591218"/>
              <a:gd name="connsiteY11" fmla="*/ 2643738 h 3959264"/>
              <a:gd name="connsiteX12" fmla="*/ 244443 w 6591218"/>
              <a:gd name="connsiteY12" fmla="*/ 2734273 h 3959264"/>
              <a:gd name="connsiteX13" fmla="*/ 280657 w 6591218"/>
              <a:gd name="connsiteY13" fmla="*/ 2806701 h 3959264"/>
              <a:gd name="connsiteX14" fmla="*/ 316871 w 6591218"/>
              <a:gd name="connsiteY14" fmla="*/ 2888182 h 3959264"/>
              <a:gd name="connsiteX15" fmla="*/ 398352 w 6591218"/>
              <a:gd name="connsiteY15" fmla="*/ 3014931 h 3959264"/>
              <a:gd name="connsiteX16" fmla="*/ 434566 w 6591218"/>
              <a:gd name="connsiteY16" fmla="*/ 3069251 h 3959264"/>
              <a:gd name="connsiteX17" fmla="*/ 461726 w 6591218"/>
              <a:gd name="connsiteY17" fmla="*/ 3132626 h 3959264"/>
              <a:gd name="connsiteX18" fmla="*/ 497940 w 6591218"/>
              <a:gd name="connsiteY18" fmla="*/ 3168839 h 3959264"/>
              <a:gd name="connsiteX19" fmla="*/ 624689 w 6591218"/>
              <a:gd name="connsiteY19" fmla="*/ 3313695 h 3959264"/>
              <a:gd name="connsiteX20" fmla="*/ 751437 w 6591218"/>
              <a:gd name="connsiteY20" fmla="*/ 3431390 h 3959264"/>
              <a:gd name="connsiteX21" fmla="*/ 986827 w 6591218"/>
              <a:gd name="connsiteY21" fmla="*/ 3567192 h 3959264"/>
              <a:gd name="connsiteX22" fmla="*/ 1095469 w 6591218"/>
              <a:gd name="connsiteY22" fmla="*/ 3612459 h 3959264"/>
              <a:gd name="connsiteX23" fmla="*/ 1303699 w 6591218"/>
              <a:gd name="connsiteY23" fmla="*/ 3684887 h 3959264"/>
              <a:gd name="connsiteX24" fmla="*/ 1466661 w 6591218"/>
              <a:gd name="connsiteY24" fmla="*/ 3730154 h 3959264"/>
              <a:gd name="connsiteX25" fmla="*/ 1656784 w 6591218"/>
              <a:gd name="connsiteY25" fmla="*/ 3793529 h 3959264"/>
              <a:gd name="connsiteX26" fmla="*/ 1819746 w 6591218"/>
              <a:gd name="connsiteY26" fmla="*/ 3829742 h 3959264"/>
              <a:gd name="connsiteX27" fmla="*/ 1846906 w 6591218"/>
              <a:gd name="connsiteY27" fmla="*/ 3838796 h 3959264"/>
              <a:gd name="connsiteX28" fmla="*/ 1892174 w 6591218"/>
              <a:gd name="connsiteY28" fmla="*/ 3856903 h 3959264"/>
              <a:gd name="connsiteX29" fmla="*/ 1964602 w 6591218"/>
              <a:gd name="connsiteY29" fmla="*/ 3865956 h 3959264"/>
              <a:gd name="connsiteX30" fmla="*/ 2082297 w 6591218"/>
              <a:gd name="connsiteY30" fmla="*/ 3902170 h 3959264"/>
              <a:gd name="connsiteX31" fmla="*/ 2199992 w 6591218"/>
              <a:gd name="connsiteY31" fmla="*/ 3938384 h 3959264"/>
              <a:gd name="connsiteX32" fmla="*/ 2326740 w 6591218"/>
              <a:gd name="connsiteY32" fmla="*/ 3947437 h 3959264"/>
              <a:gd name="connsiteX33" fmla="*/ 2390114 w 6591218"/>
              <a:gd name="connsiteY33" fmla="*/ 3956491 h 3959264"/>
              <a:gd name="connsiteX34" fmla="*/ 3268301 w 6591218"/>
              <a:gd name="connsiteY34" fmla="*/ 3938384 h 3959264"/>
              <a:gd name="connsiteX35" fmla="*/ 3367889 w 6591218"/>
              <a:gd name="connsiteY35" fmla="*/ 3920277 h 3959264"/>
              <a:gd name="connsiteX36" fmla="*/ 3467477 w 6591218"/>
              <a:gd name="connsiteY36" fmla="*/ 3911224 h 3959264"/>
              <a:gd name="connsiteX37" fmla="*/ 4979405 w 6591218"/>
              <a:gd name="connsiteY37" fmla="*/ 3893117 h 3959264"/>
              <a:gd name="connsiteX38" fmla="*/ 5459239 w 6591218"/>
              <a:gd name="connsiteY38" fmla="*/ 3884063 h 3959264"/>
              <a:gd name="connsiteX39" fmla="*/ 5558827 w 6591218"/>
              <a:gd name="connsiteY39" fmla="*/ 3865956 h 3959264"/>
              <a:gd name="connsiteX40" fmla="*/ 5585988 w 6591218"/>
              <a:gd name="connsiteY40" fmla="*/ 3856903 h 3959264"/>
              <a:gd name="connsiteX41" fmla="*/ 5685576 w 6591218"/>
              <a:gd name="connsiteY41" fmla="*/ 3838796 h 3959264"/>
              <a:gd name="connsiteX42" fmla="*/ 5730843 w 6591218"/>
              <a:gd name="connsiteY42" fmla="*/ 3820689 h 3959264"/>
              <a:gd name="connsiteX43" fmla="*/ 5758004 w 6591218"/>
              <a:gd name="connsiteY43" fmla="*/ 3811635 h 3959264"/>
              <a:gd name="connsiteX44" fmla="*/ 5803271 w 6591218"/>
              <a:gd name="connsiteY44" fmla="*/ 3793529 h 3959264"/>
              <a:gd name="connsiteX45" fmla="*/ 5830431 w 6591218"/>
              <a:gd name="connsiteY45" fmla="*/ 3766368 h 3959264"/>
              <a:gd name="connsiteX46" fmla="*/ 5911912 w 6591218"/>
              <a:gd name="connsiteY46" fmla="*/ 3730154 h 3959264"/>
              <a:gd name="connsiteX47" fmla="*/ 5939073 w 6591218"/>
              <a:gd name="connsiteY47" fmla="*/ 3712047 h 3959264"/>
              <a:gd name="connsiteX48" fmla="*/ 6029607 w 6591218"/>
              <a:gd name="connsiteY48" fmla="*/ 3639620 h 3959264"/>
              <a:gd name="connsiteX49" fmla="*/ 6129196 w 6591218"/>
              <a:gd name="connsiteY49" fmla="*/ 3585299 h 3959264"/>
              <a:gd name="connsiteX50" fmla="*/ 6156356 w 6591218"/>
              <a:gd name="connsiteY50" fmla="*/ 3558138 h 3959264"/>
              <a:gd name="connsiteX51" fmla="*/ 6246891 w 6591218"/>
              <a:gd name="connsiteY51" fmla="*/ 3476657 h 3959264"/>
              <a:gd name="connsiteX52" fmla="*/ 6319318 w 6591218"/>
              <a:gd name="connsiteY52" fmla="*/ 3358962 h 3959264"/>
              <a:gd name="connsiteX53" fmla="*/ 6373639 w 6591218"/>
              <a:gd name="connsiteY53" fmla="*/ 3304641 h 3959264"/>
              <a:gd name="connsiteX54" fmla="*/ 6446067 w 6591218"/>
              <a:gd name="connsiteY54" fmla="*/ 3159786 h 3959264"/>
              <a:gd name="connsiteX55" fmla="*/ 6473227 w 6591218"/>
              <a:gd name="connsiteY55" fmla="*/ 3105465 h 3959264"/>
              <a:gd name="connsiteX56" fmla="*/ 6482281 w 6591218"/>
              <a:gd name="connsiteY56" fmla="*/ 3060198 h 3959264"/>
              <a:gd name="connsiteX57" fmla="*/ 6491334 w 6591218"/>
              <a:gd name="connsiteY57" fmla="*/ 3023984 h 3959264"/>
              <a:gd name="connsiteX58" fmla="*/ 6500388 w 6591218"/>
              <a:gd name="connsiteY58" fmla="*/ 2969663 h 3959264"/>
              <a:gd name="connsiteX59" fmla="*/ 6518495 w 6591218"/>
              <a:gd name="connsiteY59" fmla="*/ 2906289 h 3959264"/>
              <a:gd name="connsiteX60" fmla="*/ 6527548 w 6591218"/>
              <a:gd name="connsiteY60" fmla="*/ 2861022 h 3959264"/>
              <a:gd name="connsiteX61" fmla="*/ 6545655 w 6591218"/>
              <a:gd name="connsiteY61" fmla="*/ 2652792 h 3959264"/>
              <a:gd name="connsiteX62" fmla="*/ 6563762 w 6591218"/>
              <a:gd name="connsiteY62" fmla="*/ 2562257 h 3959264"/>
              <a:gd name="connsiteX63" fmla="*/ 6572815 w 6591218"/>
              <a:gd name="connsiteY63" fmla="*/ 2489830 h 3959264"/>
              <a:gd name="connsiteX64" fmla="*/ 6590922 w 6591218"/>
              <a:gd name="connsiteY64" fmla="*/ 2028103 h 3959264"/>
              <a:gd name="connsiteX65" fmla="*/ 6572815 w 6591218"/>
              <a:gd name="connsiteY65" fmla="*/ 1892301 h 3959264"/>
              <a:gd name="connsiteX66" fmla="*/ 6509441 w 6591218"/>
              <a:gd name="connsiteY66" fmla="*/ 1828927 h 3959264"/>
              <a:gd name="connsiteX67" fmla="*/ 6437013 w 6591218"/>
              <a:gd name="connsiteY67" fmla="*/ 1783659 h 3959264"/>
              <a:gd name="connsiteX68" fmla="*/ 6337425 w 6591218"/>
              <a:gd name="connsiteY68" fmla="*/ 1729338 h 3959264"/>
              <a:gd name="connsiteX69" fmla="*/ 6219730 w 6591218"/>
              <a:gd name="connsiteY69" fmla="*/ 1665964 h 3959264"/>
              <a:gd name="connsiteX70" fmla="*/ 6156356 w 6591218"/>
              <a:gd name="connsiteY70" fmla="*/ 1629750 h 3959264"/>
              <a:gd name="connsiteX71" fmla="*/ 6102035 w 6591218"/>
              <a:gd name="connsiteY71" fmla="*/ 1611643 h 3959264"/>
              <a:gd name="connsiteX72" fmla="*/ 5957180 w 6591218"/>
              <a:gd name="connsiteY72" fmla="*/ 1521109 h 3959264"/>
              <a:gd name="connsiteX73" fmla="*/ 5884752 w 6591218"/>
              <a:gd name="connsiteY73" fmla="*/ 1493948 h 3959264"/>
              <a:gd name="connsiteX74" fmla="*/ 5676522 w 6591218"/>
              <a:gd name="connsiteY74" fmla="*/ 1394360 h 3959264"/>
              <a:gd name="connsiteX75" fmla="*/ 5613148 w 6591218"/>
              <a:gd name="connsiteY75" fmla="*/ 1376253 h 3959264"/>
              <a:gd name="connsiteX76" fmla="*/ 5531667 w 6591218"/>
              <a:gd name="connsiteY76" fmla="*/ 1340039 h 3959264"/>
              <a:gd name="connsiteX77" fmla="*/ 5477346 w 6591218"/>
              <a:gd name="connsiteY77" fmla="*/ 1321932 h 3959264"/>
              <a:gd name="connsiteX78" fmla="*/ 5368705 w 6591218"/>
              <a:gd name="connsiteY78" fmla="*/ 1258558 h 3959264"/>
              <a:gd name="connsiteX79" fmla="*/ 5260063 w 6591218"/>
              <a:gd name="connsiteY79" fmla="*/ 1204237 h 3959264"/>
              <a:gd name="connsiteX80" fmla="*/ 5151421 w 6591218"/>
              <a:gd name="connsiteY80" fmla="*/ 1158970 h 3959264"/>
              <a:gd name="connsiteX81" fmla="*/ 5069940 w 6591218"/>
              <a:gd name="connsiteY81" fmla="*/ 1104649 h 3959264"/>
              <a:gd name="connsiteX82" fmla="*/ 4925085 w 6591218"/>
              <a:gd name="connsiteY82" fmla="*/ 1032222 h 3959264"/>
              <a:gd name="connsiteX83" fmla="*/ 4870764 w 6591218"/>
              <a:gd name="connsiteY83" fmla="*/ 986954 h 3959264"/>
              <a:gd name="connsiteX84" fmla="*/ 4843604 w 6591218"/>
              <a:gd name="connsiteY84" fmla="*/ 977901 h 3959264"/>
              <a:gd name="connsiteX85" fmla="*/ 4780229 w 6591218"/>
              <a:gd name="connsiteY85" fmla="*/ 950740 h 3959264"/>
              <a:gd name="connsiteX86" fmla="*/ 4698748 w 6591218"/>
              <a:gd name="connsiteY86" fmla="*/ 905473 h 3959264"/>
              <a:gd name="connsiteX87" fmla="*/ 4653481 w 6591218"/>
              <a:gd name="connsiteY87" fmla="*/ 887366 h 3959264"/>
              <a:gd name="connsiteX88" fmla="*/ 4562946 w 6591218"/>
              <a:gd name="connsiteY88" fmla="*/ 823992 h 3959264"/>
              <a:gd name="connsiteX89" fmla="*/ 4535786 w 6591218"/>
              <a:gd name="connsiteY89" fmla="*/ 814938 h 3959264"/>
              <a:gd name="connsiteX90" fmla="*/ 4463358 w 6591218"/>
              <a:gd name="connsiteY90" fmla="*/ 769671 h 3959264"/>
              <a:gd name="connsiteX91" fmla="*/ 4372823 w 6591218"/>
              <a:gd name="connsiteY91" fmla="*/ 724404 h 3959264"/>
              <a:gd name="connsiteX92" fmla="*/ 4345663 w 6591218"/>
              <a:gd name="connsiteY92" fmla="*/ 706297 h 3959264"/>
              <a:gd name="connsiteX93" fmla="*/ 4300396 w 6591218"/>
              <a:gd name="connsiteY93" fmla="*/ 688190 h 3959264"/>
              <a:gd name="connsiteX94" fmla="*/ 4173647 w 6591218"/>
              <a:gd name="connsiteY94" fmla="*/ 624816 h 3959264"/>
              <a:gd name="connsiteX95" fmla="*/ 4146487 w 6591218"/>
              <a:gd name="connsiteY95" fmla="*/ 615762 h 3959264"/>
              <a:gd name="connsiteX96" fmla="*/ 4083112 w 6591218"/>
              <a:gd name="connsiteY96" fmla="*/ 579548 h 3959264"/>
              <a:gd name="connsiteX97" fmla="*/ 4055952 w 6591218"/>
              <a:gd name="connsiteY97" fmla="*/ 570495 h 3959264"/>
              <a:gd name="connsiteX98" fmla="*/ 3947310 w 6591218"/>
              <a:gd name="connsiteY98" fmla="*/ 534281 h 3959264"/>
              <a:gd name="connsiteX99" fmla="*/ 3847722 w 6591218"/>
              <a:gd name="connsiteY99" fmla="*/ 489014 h 3959264"/>
              <a:gd name="connsiteX100" fmla="*/ 3766241 w 6591218"/>
              <a:gd name="connsiteY100" fmla="*/ 443746 h 3959264"/>
              <a:gd name="connsiteX101" fmla="*/ 3720974 w 6591218"/>
              <a:gd name="connsiteY101" fmla="*/ 434693 h 3959264"/>
              <a:gd name="connsiteX102" fmla="*/ 3666653 w 6591218"/>
              <a:gd name="connsiteY102" fmla="*/ 407532 h 3959264"/>
              <a:gd name="connsiteX103" fmla="*/ 3603279 w 6591218"/>
              <a:gd name="connsiteY103" fmla="*/ 389426 h 3959264"/>
              <a:gd name="connsiteX104" fmla="*/ 3503691 w 6591218"/>
              <a:gd name="connsiteY104" fmla="*/ 371319 h 3959264"/>
              <a:gd name="connsiteX105" fmla="*/ 3458423 w 6591218"/>
              <a:gd name="connsiteY105" fmla="*/ 362265 h 3959264"/>
              <a:gd name="connsiteX106" fmla="*/ 3259247 w 6591218"/>
              <a:gd name="connsiteY106" fmla="*/ 344158 h 3959264"/>
              <a:gd name="connsiteX107" fmla="*/ 3168712 w 6591218"/>
              <a:gd name="connsiteY107" fmla="*/ 326051 h 3959264"/>
              <a:gd name="connsiteX108" fmla="*/ 3032910 w 6591218"/>
              <a:gd name="connsiteY108" fmla="*/ 316998 h 3959264"/>
              <a:gd name="connsiteX109" fmla="*/ 2987643 w 6591218"/>
              <a:gd name="connsiteY109" fmla="*/ 307944 h 3959264"/>
              <a:gd name="connsiteX110" fmla="*/ 2924269 w 6591218"/>
              <a:gd name="connsiteY110" fmla="*/ 289837 h 3959264"/>
              <a:gd name="connsiteX111" fmla="*/ 2824681 w 6591218"/>
              <a:gd name="connsiteY111" fmla="*/ 280784 h 3959264"/>
              <a:gd name="connsiteX112" fmla="*/ 2716039 w 6591218"/>
              <a:gd name="connsiteY112" fmla="*/ 262677 h 3959264"/>
              <a:gd name="connsiteX113" fmla="*/ 2480649 w 6591218"/>
              <a:gd name="connsiteY113" fmla="*/ 235517 h 3959264"/>
              <a:gd name="connsiteX114" fmla="*/ 2444435 w 6591218"/>
              <a:gd name="connsiteY114" fmla="*/ 226463 h 3959264"/>
              <a:gd name="connsiteX115" fmla="*/ 2317687 w 6591218"/>
              <a:gd name="connsiteY115" fmla="*/ 208356 h 3959264"/>
              <a:gd name="connsiteX116" fmla="*/ 2109457 w 6591218"/>
              <a:gd name="connsiteY116" fmla="*/ 181196 h 3959264"/>
              <a:gd name="connsiteX117" fmla="*/ 1982708 w 6591218"/>
              <a:gd name="connsiteY117" fmla="*/ 154035 h 3959264"/>
              <a:gd name="connsiteX118" fmla="*/ 1828800 w 6591218"/>
              <a:gd name="connsiteY118" fmla="*/ 135929 h 3959264"/>
              <a:gd name="connsiteX119" fmla="*/ 1756372 w 6591218"/>
              <a:gd name="connsiteY119" fmla="*/ 108768 h 3959264"/>
              <a:gd name="connsiteX120" fmla="*/ 1611516 w 6591218"/>
              <a:gd name="connsiteY120" fmla="*/ 90661 h 3959264"/>
              <a:gd name="connsiteX121" fmla="*/ 1575303 w 6591218"/>
              <a:gd name="connsiteY121" fmla="*/ 81608 h 3959264"/>
              <a:gd name="connsiteX122" fmla="*/ 1511928 w 6591218"/>
              <a:gd name="connsiteY122" fmla="*/ 63501 h 3959264"/>
              <a:gd name="connsiteX123" fmla="*/ 1385180 w 6591218"/>
              <a:gd name="connsiteY123" fmla="*/ 54447 h 3959264"/>
              <a:gd name="connsiteX124" fmla="*/ 1231271 w 6591218"/>
              <a:gd name="connsiteY124" fmla="*/ 27287 h 3959264"/>
              <a:gd name="connsiteX125" fmla="*/ 1176950 w 6591218"/>
              <a:gd name="connsiteY125" fmla="*/ 18233 h 3959264"/>
              <a:gd name="connsiteX126" fmla="*/ 1077362 w 6591218"/>
              <a:gd name="connsiteY126" fmla="*/ 9180 h 3959264"/>
              <a:gd name="connsiteX127" fmla="*/ 1032095 w 6591218"/>
              <a:gd name="connsiteY127" fmla="*/ 127 h 395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6591218" h="3959264">
                <a:moveTo>
                  <a:pt x="99588" y="670083"/>
                </a:moveTo>
                <a:cubicBezTo>
                  <a:pt x="87198" y="707253"/>
                  <a:pt x="76692" y="731285"/>
                  <a:pt x="72427" y="769671"/>
                </a:cubicBezTo>
                <a:cubicBezTo>
                  <a:pt x="53878" y="936609"/>
                  <a:pt x="78545" y="834268"/>
                  <a:pt x="45267" y="950740"/>
                </a:cubicBezTo>
                <a:cubicBezTo>
                  <a:pt x="42249" y="1026186"/>
                  <a:pt x="44036" y="1101977"/>
                  <a:pt x="36213" y="1177077"/>
                </a:cubicBezTo>
                <a:cubicBezTo>
                  <a:pt x="28914" y="1247150"/>
                  <a:pt x="0" y="1385307"/>
                  <a:pt x="0" y="1385307"/>
                </a:cubicBezTo>
                <a:cubicBezTo>
                  <a:pt x="3018" y="1614661"/>
                  <a:pt x="1057" y="1844135"/>
                  <a:pt x="9053" y="2073370"/>
                </a:cubicBezTo>
                <a:cubicBezTo>
                  <a:pt x="10126" y="2104127"/>
                  <a:pt x="20484" y="2133862"/>
                  <a:pt x="27160" y="2163905"/>
                </a:cubicBezTo>
                <a:cubicBezTo>
                  <a:pt x="53169" y="2280947"/>
                  <a:pt x="38238" y="2203028"/>
                  <a:pt x="90534" y="2344974"/>
                </a:cubicBezTo>
                <a:cubicBezTo>
                  <a:pt x="98129" y="2365589"/>
                  <a:pt x="100927" y="2387777"/>
                  <a:pt x="108641" y="2408348"/>
                </a:cubicBezTo>
                <a:cubicBezTo>
                  <a:pt x="119077" y="2436178"/>
                  <a:pt x="134419" y="2462000"/>
                  <a:pt x="144855" y="2489830"/>
                </a:cubicBezTo>
                <a:cubicBezTo>
                  <a:pt x="152569" y="2510401"/>
                  <a:pt x="154597" y="2532889"/>
                  <a:pt x="162962" y="2553204"/>
                </a:cubicBezTo>
                <a:cubicBezTo>
                  <a:pt x="175809" y="2584403"/>
                  <a:pt x="194383" y="2612970"/>
                  <a:pt x="208229" y="2643738"/>
                </a:cubicBezTo>
                <a:cubicBezTo>
                  <a:pt x="221567" y="2673378"/>
                  <a:pt x="231242" y="2704571"/>
                  <a:pt x="244443" y="2734273"/>
                </a:cubicBezTo>
                <a:cubicBezTo>
                  <a:pt x="255406" y="2758939"/>
                  <a:pt x="269164" y="2782278"/>
                  <a:pt x="280657" y="2806701"/>
                </a:cubicBezTo>
                <a:cubicBezTo>
                  <a:pt x="293313" y="2833594"/>
                  <a:pt x="302246" y="2862307"/>
                  <a:pt x="316871" y="2888182"/>
                </a:cubicBezTo>
                <a:cubicBezTo>
                  <a:pt x="341585" y="2931907"/>
                  <a:pt x="370979" y="2972819"/>
                  <a:pt x="398352" y="3014931"/>
                </a:cubicBezTo>
                <a:cubicBezTo>
                  <a:pt x="410212" y="3033177"/>
                  <a:pt x="425994" y="3049249"/>
                  <a:pt x="434566" y="3069251"/>
                </a:cubicBezTo>
                <a:cubicBezTo>
                  <a:pt x="443619" y="3090376"/>
                  <a:pt x="449387" y="3113236"/>
                  <a:pt x="461726" y="3132626"/>
                </a:cubicBezTo>
                <a:cubicBezTo>
                  <a:pt x="470891" y="3147028"/>
                  <a:pt x="487276" y="3155509"/>
                  <a:pt x="497940" y="3168839"/>
                </a:cubicBezTo>
                <a:cubicBezTo>
                  <a:pt x="617725" y="3318569"/>
                  <a:pt x="401297" y="3090302"/>
                  <a:pt x="624689" y="3313695"/>
                </a:cubicBezTo>
                <a:cubicBezTo>
                  <a:pt x="658237" y="3347244"/>
                  <a:pt x="714178" y="3405595"/>
                  <a:pt x="751437" y="3431390"/>
                </a:cubicBezTo>
                <a:cubicBezTo>
                  <a:pt x="812135" y="3473412"/>
                  <a:pt x="910585" y="3532883"/>
                  <a:pt x="986827" y="3567192"/>
                </a:cubicBezTo>
                <a:cubicBezTo>
                  <a:pt x="1022603" y="3583291"/>
                  <a:pt x="1059805" y="3596113"/>
                  <a:pt x="1095469" y="3612459"/>
                </a:cubicBezTo>
                <a:cubicBezTo>
                  <a:pt x="1255209" y="3685673"/>
                  <a:pt x="1146841" y="3656368"/>
                  <a:pt x="1303699" y="3684887"/>
                </a:cubicBezTo>
                <a:cubicBezTo>
                  <a:pt x="1508451" y="3761669"/>
                  <a:pt x="1227294" y="3660660"/>
                  <a:pt x="1466661" y="3730154"/>
                </a:cubicBezTo>
                <a:cubicBezTo>
                  <a:pt x="1530814" y="3748779"/>
                  <a:pt x="1591976" y="3777328"/>
                  <a:pt x="1656784" y="3793529"/>
                </a:cubicBezTo>
                <a:cubicBezTo>
                  <a:pt x="1907914" y="3856309"/>
                  <a:pt x="1520729" y="3760737"/>
                  <a:pt x="1819746" y="3829742"/>
                </a:cubicBezTo>
                <a:cubicBezTo>
                  <a:pt x="1829045" y="3831888"/>
                  <a:pt x="1837971" y="3835445"/>
                  <a:pt x="1846906" y="3838796"/>
                </a:cubicBezTo>
                <a:cubicBezTo>
                  <a:pt x="1862123" y="3844502"/>
                  <a:pt x="1876338" y="3853249"/>
                  <a:pt x="1892174" y="3856903"/>
                </a:cubicBezTo>
                <a:cubicBezTo>
                  <a:pt x="1915881" y="3862374"/>
                  <a:pt x="1940459" y="3862938"/>
                  <a:pt x="1964602" y="3865956"/>
                </a:cubicBezTo>
                <a:cubicBezTo>
                  <a:pt x="2089833" y="3919628"/>
                  <a:pt x="1969376" y="3873940"/>
                  <a:pt x="2082297" y="3902170"/>
                </a:cubicBezTo>
                <a:cubicBezTo>
                  <a:pt x="2121262" y="3911911"/>
                  <a:pt x="2159933" y="3932661"/>
                  <a:pt x="2199992" y="3938384"/>
                </a:cubicBezTo>
                <a:cubicBezTo>
                  <a:pt x="2241923" y="3944374"/>
                  <a:pt x="2284491" y="3944419"/>
                  <a:pt x="2326740" y="3947437"/>
                </a:cubicBezTo>
                <a:cubicBezTo>
                  <a:pt x="2347865" y="3950455"/>
                  <a:pt x="2368775" y="3956491"/>
                  <a:pt x="2390114" y="3956491"/>
                </a:cubicBezTo>
                <a:cubicBezTo>
                  <a:pt x="3098179" y="3956491"/>
                  <a:pt x="2923566" y="3969722"/>
                  <a:pt x="3268301" y="3938384"/>
                </a:cubicBezTo>
                <a:cubicBezTo>
                  <a:pt x="3301497" y="3932348"/>
                  <a:pt x="3334458" y="3924836"/>
                  <a:pt x="3367889" y="3920277"/>
                </a:cubicBezTo>
                <a:cubicBezTo>
                  <a:pt x="3400916" y="3915773"/>
                  <a:pt x="3434149" y="3911786"/>
                  <a:pt x="3467477" y="3911224"/>
                </a:cubicBezTo>
                <a:lnTo>
                  <a:pt x="4979405" y="3893117"/>
                </a:lnTo>
                <a:lnTo>
                  <a:pt x="5459239" y="3884063"/>
                </a:lnTo>
                <a:cubicBezTo>
                  <a:pt x="5566602" y="3857224"/>
                  <a:pt x="5396620" y="3898397"/>
                  <a:pt x="5558827" y="3865956"/>
                </a:cubicBezTo>
                <a:cubicBezTo>
                  <a:pt x="5568185" y="3864084"/>
                  <a:pt x="5576630" y="3858775"/>
                  <a:pt x="5585988" y="3856903"/>
                </a:cubicBezTo>
                <a:cubicBezTo>
                  <a:pt x="5633100" y="3847481"/>
                  <a:pt x="5645325" y="3852213"/>
                  <a:pt x="5685576" y="3838796"/>
                </a:cubicBezTo>
                <a:cubicBezTo>
                  <a:pt x="5700993" y="3833657"/>
                  <a:pt x="5715626" y="3826395"/>
                  <a:pt x="5730843" y="3820689"/>
                </a:cubicBezTo>
                <a:cubicBezTo>
                  <a:pt x="5739779" y="3817338"/>
                  <a:pt x="5749068" y="3814986"/>
                  <a:pt x="5758004" y="3811635"/>
                </a:cubicBezTo>
                <a:cubicBezTo>
                  <a:pt x="5773221" y="3805929"/>
                  <a:pt x="5788182" y="3799564"/>
                  <a:pt x="5803271" y="3793529"/>
                </a:cubicBezTo>
                <a:cubicBezTo>
                  <a:pt x="5812324" y="3784475"/>
                  <a:pt x="5820012" y="3773810"/>
                  <a:pt x="5830431" y="3766368"/>
                </a:cubicBezTo>
                <a:cubicBezTo>
                  <a:pt x="5852828" y="3750370"/>
                  <a:pt x="5888255" y="3741983"/>
                  <a:pt x="5911912" y="3730154"/>
                </a:cubicBezTo>
                <a:cubicBezTo>
                  <a:pt x="5921644" y="3725288"/>
                  <a:pt x="5930448" y="3718681"/>
                  <a:pt x="5939073" y="3712047"/>
                </a:cubicBezTo>
                <a:cubicBezTo>
                  <a:pt x="5969705" y="3688484"/>
                  <a:pt x="5995040" y="3656903"/>
                  <a:pt x="6029607" y="3639620"/>
                </a:cubicBezTo>
                <a:cubicBezTo>
                  <a:pt x="6050216" y="3629316"/>
                  <a:pt x="6104388" y="3605972"/>
                  <a:pt x="6129196" y="3585299"/>
                </a:cubicBezTo>
                <a:cubicBezTo>
                  <a:pt x="6139032" y="3577102"/>
                  <a:pt x="6146635" y="3566470"/>
                  <a:pt x="6156356" y="3558138"/>
                </a:cubicBezTo>
                <a:cubicBezTo>
                  <a:pt x="6187693" y="3531278"/>
                  <a:pt x="6224943" y="3515065"/>
                  <a:pt x="6246891" y="3476657"/>
                </a:cubicBezTo>
                <a:cubicBezTo>
                  <a:pt x="6263583" y="3447446"/>
                  <a:pt x="6296727" y="3386072"/>
                  <a:pt x="6319318" y="3358962"/>
                </a:cubicBezTo>
                <a:cubicBezTo>
                  <a:pt x="6335711" y="3339290"/>
                  <a:pt x="6358026" y="3324938"/>
                  <a:pt x="6373639" y="3304641"/>
                </a:cubicBezTo>
                <a:cubicBezTo>
                  <a:pt x="6402188" y="3267527"/>
                  <a:pt x="6427349" y="3199896"/>
                  <a:pt x="6446067" y="3159786"/>
                </a:cubicBezTo>
                <a:cubicBezTo>
                  <a:pt x="6454628" y="3141441"/>
                  <a:pt x="6464174" y="3123572"/>
                  <a:pt x="6473227" y="3105465"/>
                </a:cubicBezTo>
                <a:cubicBezTo>
                  <a:pt x="6476245" y="3090376"/>
                  <a:pt x="6478943" y="3075219"/>
                  <a:pt x="6482281" y="3060198"/>
                </a:cubicBezTo>
                <a:cubicBezTo>
                  <a:pt x="6484980" y="3048051"/>
                  <a:pt x="6488894" y="3036185"/>
                  <a:pt x="6491334" y="3023984"/>
                </a:cubicBezTo>
                <a:cubicBezTo>
                  <a:pt x="6494934" y="3005984"/>
                  <a:pt x="6496260" y="2987550"/>
                  <a:pt x="6500388" y="2969663"/>
                </a:cubicBezTo>
                <a:cubicBezTo>
                  <a:pt x="6505328" y="2948256"/>
                  <a:pt x="6513167" y="2927603"/>
                  <a:pt x="6518495" y="2906289"/>
                </a:cubicBezTo>
                <a:cubicBezTo>
                  <a:pt x="6522227" y="2891361"/>
                  <a:pt x="6524530" y="2876111"/>
                  <a:pt x="6527548" y="2861022"/>
                </a:cubicBezTo>
                <a:cubicBezTo>
                  <a:pt x="6530071" y="2828225"/>
                  <a:pt x="6539514" y="2693732"/>
                  <a:pt x="6545655" y="2652792"/>
                </a:cubicBezTo>
                <a:cubicBezTo>
                  <a:pt x="6550220" y="2622357"/>
                  <a:pt x="6558703" y="2592614"/>
                  <a:pt x="6563762" y="2562257"/>
                </a:cubicBezTo>
                <a:cubicBezTo>
                  <a:pt x="6567762" y="2538258"/>
                  <a:pt x="6569797" y="2513972"/>
                  <a:pt x="6572815" y="2489830"/>
                </a:cubicBezTo>
                <a:cubicBezTo>
                  <a:pt x="6580225" y="2356466"/>
                  <a:pt x="6593355" y="2144859"/>
                  <a:pt x="6590922" y="2028103"/>
                </a:cubicBezTo>
                <a:cubicBezTo>
                  <a:pt x="6589971" y="1982445"/>
                  <a:pt x="6585937" y="1936043"/>
                  <a:pt x="6572815" y="1892301"/>
                </a:cubicBezTo>
                <a:cubicBezTo>
                  <a:pt x="6562012" y="1856289"/>
                  <a:pt x="6534545" y="1847755"/>
                  <a:pt x="6509441" y="1828927"/>
                </a:cubicBezTo>
                <a:cubicBezTo>
                  <a:pt x="6337874" y="1700254"/>
                  <a:pt x="6541202" y="1841543"/>
                  <a:pt x="6437013" y="1783659"/>
                </a:cubicBezTo>
                <a:cubicBezTo>
                  <a:pt x="6320715" y="1719048"/>
                  <a:pt x="6439085" y="1770002"/>
                  <a:pt x="6337425" y="1729338"/>
                </a:cubicBezTo>
                <a:cubicBezTo>
                  <a:pt x="6271143" y="1663056"/>
                  <a:pt x="6363123" y="1747904"/>
                  <a:pt x="6219730" y="1665964"/>
                </a:cubicBezTo>
                <a:cubicBezTo>
                  <a:pt x="6198605" y="1653893"/>
                  <a:pt x="6178447" y="1639946"/>
                  <a:pt x="6156356" y="1629750"/>
                </a:cubicBezTo>
                <a:cubicBezTo>
                  <a:pt x="6139026" y="1621752"/>
                  <a:pt x="6118876" y="1620625"/>
                  <a:pt x="6102035" y="1611643"/>
                </a:cubicBezTo>
                <a:cubicBezTo>
                  <a:pt x="5990223" y="1552011"/>
                  <a:pt x="6056414" y="1567419"/>
                  <a:pt x="5957180" y="1521109"/>
                </a:cubicBezTo>
                <a:cubicBezTo>
                  <a:pt x="5933815" y="1510205"/>
                  <a:pt x="5908192" y="1504691"/>
                  <a:pt x="5884752" y="1493948"/>
                </a:cubicBezTo>
                <a:cubicBezTo>
                  <a:pt x="5838586" y="1472788"/>
                  <a:pt x="5738748" y="1416584"/>
                  <a:pt x="5676522" y="1394360"/>
                </a:cubicBezTo>
                <a:cubicBezTo>
                  <a:pt x="5655832" y="1386971"/>
                  <a:pt x="5633719" y="1383967"/>
                  <a:pt x="5613148" y="1376253"/>
                </a:cubicBezTo>
                <a:cubicBezTo>
                  <a:pt x="5585318" y="1365817"/>
                  <a:pt x="5559263" y="1351078"/>
                  <a:pt x="5531667" y="1340039"/>
                </a:cubicBezTo>
                <a:cubicBezTo>
                  <a:pt x="5513946" y="1332950"/>
                  <a:pt x="5494889" y="1329450"/>
                  <a:pt x="5477346" y="1321932"/>
                </a:cubicBezTo>
                <a:cubicBezTo>
                  <a:pt x="5292464" y="1242698"/>
                  <a:pt x="5481830" y="1322192"/>
                  <a:pt x="5368705" y="1258558"/>
                </a:cubicBezTo>
                <a:cubicBezTo>
                  <a:pt x="5333416" y="1238708"/>
                  <a:pt x="5293752" y="1226696"/>
                  <a:pt x="5260063" y="1204237"/>
                </a:cubicBezTo>
                <a:cubicBezTo>
                  <a:pt x="5190468" y="1157842"/>
                  <a:pt x="5227208" y="1171602"/>
                  <a:pt x="5151421" y="1158970"/>
                </a:cubicBezTo>
                <a:cubicBezTo>
                  <a:pt x="5101958" y="1093018"/>
                  <a:pt x="5152302" y="1145829"/>
                  <a:pt x="5069940" y="1104649"/>
                </a:cubicBezTo>
                <a:cubicBezTo>
                  <a:pt x="4898896" y="1019128"/>
                  <a:pt x="5047579" y="1073054"/>
                  <a:pt x="4925085" y="1032222"/>
                </a:cubicBezTo>
                <a:cubicBezTo>
                  <a:pt x="4906978" y="1017133"/>
                  <a:pt x="4890376" y="1000028"/>
                  <a:pt x="4870764" y="986954"/>
                </a:cubicBezTo>
                <a:cubicBezTo>
                  <a:pt x="4862824" y="981660"/>
                  <a:pt x="4852464" y="981445"/>
                  <a:pt x="4843604" y="977901"/>
                </a:cubicBezTo>
                <a:cubicBezTo>
                  <a:pt x="4822264" y="969365"/>
                  <a:pt x="4801152" y="960251"/>
                  <a:pt x="4780229" y="950740"/>
                </a:cubicBezTo>
                <a:cubicBezTo>
                  <a:pt x="4684319" y="907144"/>
                  <a:pt x="4812900" y="962549"/>
                  <a:pt x="4698748" y="905473"/>
                </a:cubicBezTo>
                <a:cubicBezTo>
                  <a:pt x="4684212" y="898205"/>
                  <a:pt x="4667416" y="895727"/>
                  <a:pt x="4653481" y="887366"/>
                </a:cubicBezTo>
                <a:cubicBezTo>
                  <a:pt x="4621893" y="868413"/>
                  <a:pt x="4597893" y="835642"/>
                  <a:pt x="4562946" y="823992"/>
                </a:cubicBezTo>
                <a:cubicBezTo>
                  <a:pt x="4553893" y="820974"/>
                  <a:pt x="4544322" y="819206"/>
                  <a:pt x="4535786" y="814938"/>
                </a:cubicBezTo>
                <a:cubicBezTo>
                  <a:pt x="4397746" y="745918"/>
                  <a:pt x="4556755" y="819961"/>
                  <a:pt x="4463358" y="769671"/>
                </a:cubicBezTo>
                <a:cubicBezTo>
                  <a:pt x="4433651" y="753675"/>
                  <a:pt x="4400896" y="743120"/>
                  <a:pt x="4372823" y="724404"/>
                </a:cubicBezTo>
                <a:cubicBezTo>
                  <a:pt x="4363770" y="718368"/>
                  <a:pt x="4355395" y="711163"/>
                  <a:pt x="4345663" y="706297"/>
                </a:cubicBezTo>
                <a:cubicBezTo>
                  <a:pt x="4331127" y="699029"/>
                  <a:pt x="4315083" y="695147"/>
                  <a:pt x="4300396" y="688190"/>
                </a:cubicBezTo>
                <a:cubicBezTo>
                  <a:pt x="4257707" y="667969"/>
                  <a:pt x="4218459" y="639754"/>
                  <a:pt x="4173647" y="624816"/>
                </a:cubicBezTo>
                <a:cubicBezTo>
                  <a:pt x="4164594" y="621798"/>
                  <a:pt x="4155023" y="620030"/>
                  <a:pt x="4146487" y="615762"/>
                </a:cubicBezTo>
                <a:cubicBezTo>
                  <a:pt x="4124725" y="604881"/>
                  <a:pt x="4104874" y="590429"/>
                  <a:pt x="4083112" y="579548"/>
                </a:cubicBezTo>
                <a:cubicBezTo>
                  <a:pt x="4074576" y="575280"/>
                  <a:pt x="4064920" y="573756"/>
                  <a:pt x="4055952" y="570495"/>
                </a:cubicBezTo>
                <a:cubicBezTo>
                  <a:pt x="3963463" y="536862"/>
                  <a:pt x="4012597" y="550602"/>
                  <a:pt x="3947310" y="534281"/>
                </a:cubicBezTo>
                <a:cubicBezTo>
                  <a:pt x="3831109" y="464561"/>
                  <a:pt x="3977924" y="548198"/>
                  <a:pt x="3847722" y="489014"/>
                </a:cubicBezTo>
                <a:cubicBezTo>
                  <a:pt x="3815810" y="474508"/>
                  <a:pt x="3799075" y="454691"/>
                  <a:pt x="3766241" y="443746"/>
                </a:cubicBezTo>
                <a:cubicBezTo>
                  <a:pt x="3751643" y="438880"/>
                  <a:pt x="3736063" y="437711"/>
                  <a:pt x="3720974" y="434693"/>
                </a:cubicBezTo>
                <a:cubicBezTo>
                  <a:pt x="3702867" y="425639"/>
                  <a:pt x="3685548" y="414799"/>
                  <a:pt x="3666653" y="407532"/>
                </a:cubicBezTo>
                <a:cubicBezTo>
                  <a:pt x="3646147" y="399645"/>
                  <a:pt x="3624593" y="394754"/>
                  <a:pt x="3603279" y="389426"/>
                </a:cubicBezTo>
                <a:cubicBezTo>
                  <a:pt x="3573445" y="381968"/>
                  <a:pt x="3533307" y="376704"/>
                  <a:pt x="3503691" y="371319"/>
                </a:cubicBezTo>
                <a:cubicBezTo>
                  <a:pt x="3488551" y="368566"/>
                  <a:pt x="3473632" y="364605"/>
                  <a:pt x="3458423" y="362265"/>
                </a:cubicBezTo>
                <a:cubicBezTo>
                  <a:pt x="3384035" y="350821"/>
                  <a:pt x="3340506" y="349962"/>
                  <a:pt x="3259247" y="344158"/>
                </a:cubicBezTo>
                <a:cubicBezTo>
                  <a:pt x="3226063" y="335862"/>
                  <a:pt x="3204564" y="329465"/>
                  <a:pt x="3168712" y="326051"/>
                </a:cubicBezTo>
                <a:cubicBezTo>
                  <a:pt x="3123549" y="321750"/>
                  <a:pt x="3078177" y="320016"/>
                  <a:pt x="3032910" y="316998"/>
                </a:cubicBezTo>
                <a:cubicBezTo>
                  <a:pt x="3017821" y="313980"/>
                  <a:pt x="3002571" y="311676"/>
                  <a:pt x="2987643" y="307944"/>
                </a:cubicBezTo>
                <a:cubicBezTo>
                  <a:pt x="2966329" y="302615"/>
                  <a:pt x="2945940" y="293449"/>
                  <a:pt x="2924269" y="289837"/>
                </a:cubicBezTo>
                <a:cubicBezTo>
                  <a:pt x="2891390" y="284357"/>
                  <a:pt x="2857734" y="285095"/>
                  <a:pt x="2824681" y="280784"/>
                </a:cubicBezTo>
                <a:cubicBezTo>
                  <a:pt x="2788276" y="276036"/>
                  <a:pt x="2716039" y="262677"/>
                  <a:pt x="2716039" y="262677"/>
                </a:cubicBezTo>
                <a:cubicBezTo>
                  <a:pt x="2617169" y="213242"/>
                  <a:pt x="2709126" y="253092"/>
                  <a:pt x="2480649" y="235517"/>
                </a:cubicBezTo>
                <a:cubicBezTo>
                  <a:pt x="2468243" y="234563"/>
                  <a:pt x="2456709" y="228509"/>
                  <a:pt x="2444435" y="226463"/>
                </a:cubicBezTo>
                <a:cubicBezTo>
                  <a:pt x="2402337" y="219447"/>
                  <a:pt x="2317687" y="208356"/>
                  <a:pt x="2317687" y="208356"/>
                </a:cubicBezTo>
                <a:cubicBezTo>
                  <a:pt x="2207276" y="171552"/>
                  <a:pt x="2302172" y="197954"/>
                  <a:pt x="2109457" y="181196"/>
                </a:cubicBezTo>
                <a:cubicBezTo>
                  <a:pt x="2056765" y="176614"/>
                  <a:pt x="2037458" y="164985"/>
                  <a:pt x="1982708" y="154035"/>
                </a:cubicBezTo>
                <a:cubicBezTo>
                  <a:pt x="1942683" y="146030"/>
                  <a:pt x="1864710" y="139520"/>
                  <a:pt x="1828800" y="135929"/>
                </a:cubicBezTo>
                <a:cubicBezTo>
                  <a:pt x="1804657" y="126875"/>
                  <a:pt x="1781286" y="115412"/>
                  <a:pt x="1756372" y="108768"/>
                </a:cubicBezTo>
                <a:cubicBezTo>
                  <a:pt x="1737924" y="103849"/>
                  <a:pt x="1622027" y="91829"/>
                  <a:pt x="1611516" y="90661"/>
                </a:cubicBezTo>
                <a:cubicBezTo>
                  <a:pt x="1599445" y="87643"/>
                  <a:pt x="1587307" y="84882"/>
                  <a:pt x="1575303" y="81608"/>
                </a:cubicBezTo>
                <a:cubicBezTo>
                  <a:pt x="1554107" y="75827"/>
                  <a:pt x="1533677" y="66608"/>
                  <a:pt x="1511928" y="63501"/>
                </a:cubicBezTo>
                <a:cubicBezTo>
                  <a:pt x="1469997" y="57511"/>
                  <a:pt x="1427429" y="57465"/>
                  <a:pt x="1385180" y="54447"/>
                </a:cubicBezTo>
                <a:lnTo>
                  <a:pt x="1231271" y="27287"/>
                </a:lnTo>
                <a:cubicBezTo>
                  <a:pt x="1213186" y="24142"/>
                  <a:pt x="1195231" y="19895"/>
                  <a:pt x="1176950" y="18233"/>
                </a:cubicBezTo>
                <a:lnTo>
                  <a:pt x="1077362" y="9180"/>
                </a:lnTo>
                <a:cubicBezTo>
                  <a:pt x="1044476" y="-1782"/>
                  <a:pt x="1059745" y="127"/>
                  <a:pt x="1032095" y="1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21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其他一些要注意的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要記得是找所有可能加進正確聯盟的點最近的，不是找「新加進的點距離誰最近」。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要找出整條路徑的方法：另開一個表格，紀錄他是透過誰更新成現在的值的。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57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7504" y="548680"/>
            <a:ext cx="9110186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#include &lt;</a:t>
            </a:r>
            <a:r>
              <a:rPr lang="en-US" altLang="zh-TW" sz="1400" b="1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string.h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為了用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function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所以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要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include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#define INF 2147483647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graph[N][N];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假設我們有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個點。這裡存的是邊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i,j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無向邊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沒有邊時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記錄目前要把第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個點加入正確聯盟所需要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距離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記錄第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個點是透過誰加入了正確聯盟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等於是存在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edge(last[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], 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))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[N];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記錄是否已經加入了正確聯盟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記錄已經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加入正確聯盟的點的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個數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會把整塊記憶體空間都填上零，有歸零作用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但不能用來歸成除了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和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之外的其他值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。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0,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));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last = 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代表自己就是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，一開始所有點都是自己的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(last, -1,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(last));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以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idx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=0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的點作為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開始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看距離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[0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0;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[0] = 1;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graph[0][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如果有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邊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就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會是該條邊，反之則會是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!= INF ) 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0;       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1;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一開始只有一個點在正確聯盟裡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16632"/>
            <a:ext cx="91450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dijkstra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min;         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用來存這一輪找到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的距離最小值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用來存這一輪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找到距離最小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的是哪個點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while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) 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如果小於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代表還沒找完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min = INF;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初始化成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，用來找最小值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-1;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初始化成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，之後用來判別有沒有找到新的可用的點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跑過所有點，找最小值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== 1 )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已經在正確聯盟裡就不考慮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&lt; min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-1 )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break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如果沒找到代表此圖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找不到下一個可更新的點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1;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標記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這個點進入了正確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聯盟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++;    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增加一，代表多了一個點已經確定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看看還沒有被選的點，有沒有點能夠透過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這個點而更近的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zh-TW" altLang="en-US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== 1 )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被選過的就跳過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+ graph[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])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有更近就更新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+ graph[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zh-TW" altLang="en-US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292480" y="5284080"/>
              <a:ext cx="4232880" cy="48996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3120" y="5274720"/>
                <a:ext cx="4251600" cy="50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543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Bellman-Ford Algorithm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995160" cy="1951312"/>
          </a:xfrm>
        </p:spPr>
        <p:txBody>
          <a:bodyPr/>
          <a:lstStyle/>
          <a:p>
            <a:r>
              <a:rPr lang="zh-TW" altLang="en-US" dirty="0" smtClean="0"/>
              <a:t>可用在有負邊的情況下，亦可用來檢查負環</a:t>
            </a:r>
            <a:r>
              <a:rPr lang="en-US" altLang="zh-TW" dirty="0" smtClean="0"/>
              <a:t>(negative cycle)</a:t>
            </a:r>
            <a:endParaRPr lang="zh-TW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69920" y="2998080"/>
              <a:ext cx="8053560" cy="325944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560" y="2988720"/>
                <a:ext cx="8072280" cy="327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3" name="橢圓 2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8" name="直線接點 7"/>
          <p:cNvCxnSpPr>
            <a:stCxn id="2" idx="4"/>
            <a:endCxn id="4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>
            <a:stCxn id="2" idx="6"/>
            <a:endCxn id="3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4" idx="6"/>
            <a:endCxn id="5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3" idx="5"/>
            <a:endCxn id="7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7" idx="3"/>
            <a:endCxn id="5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7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2" idx="5"/>
            <a:endCxn id="7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38846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直線接點 23"/>
          <p:cNvCxnSpPr/>
          <p:nvPr/>
        </p:nvCxnSpPr>
        <p:spPr>
          <a:xfrm rot="5400000">
            <a:off x="1568318" y="3385301"/>
            <a:ext cx="1428760" cy="71438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2639888" y="2420888"/>
            <a:ext cx="1214446" cy="285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2568450" y="4421152"/>
            <a:ext cx="1237165" cy="226571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 flipH="1">
            <a:off x="4211896" y="3099920"/>
            <a:ext cx="655199" cy="272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6200000" flipH="1">
            <a:off x="5372763" y="3582126"/>
            <a:ext cx="583761" cy="1522917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16200000" flipH="1">
            <a:off x="2836714" y="2331961"/>
            <a:ext cx="1226703" cy="1808669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rot="5400000">
            <a:off x="4062010" y="4260970"/>
            <a:ext cx="596018" cy="188314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331640" y="1340768"/>
            <a:ext cx="7454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每次都枚舉所有的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邊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，兩個方向都看看是否有變短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也就是看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] + w(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, j) &lt;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[j]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或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[j]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+ w(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, j) &lt;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]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是否成立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23636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313400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412845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3" name="筆跡 42"/>
              <p14:cNvContentPartPr/>
              <p14:nvPr/>
            </p14:nvContentPartPr>
            <p14:xfrm>
              <a:off x="4970520" y="2044440"/>
              <a:ext cx="2750040" cy="1731240"/>
            </p14:xfrm>
          </p:contentPart>
        </mc:Choice>
        <mc:Fallback>
          <p:pic>
            <p:nvPicPr>
              <p:cNvPr id="43" name="筆跡 4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1160" y="2035080"/>
                <a:ext cx="2768760" cy="174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什麼是最短路徑？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13" name="直線接點 12"/>
          <p:cNvCxnSpPr>
            <a:stCxn id="4" idx="4"/>
            <a:endCxn id="6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4" idx="6"/>
            <a:endCxn id="5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6" idx="6"/>
            <a:endCxn id="7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5" idx="5"/>
            <a:endCxn id="9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9" idx="3"/>
            <a:endCxn id="7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9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4" idx="5"/>
            <a:endCxn id="9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3" name="橢圓 2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8" name="直線接點 7"/>
          <p:cNvCxnSpPr>
            <a:stCxn id="2" idx="4"/>
            <a:endCxn id="4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>
            <a:stCxn id="2" idx="6"/>
            <a:endCxn id="3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4" idx="6"/>
            <a:endCxn id="5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3" idx="5"/>
            <a:endCxn id="7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7" idx="3"/>
            <a:endCxn id="5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7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2" idx="5"/>
            <a:endCxn id="7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19138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直線接點 23"/>
          <p:cNvCxnSpPr/>
          <p:nvPr/>
        </p:nvCxnSpPr>
        <p:spPr>
          <a:xfrm rot="5400000">
            <a:off x="1568318" y="3385301"/>
            <a:ext cx="1428760" cy="71438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2639888" y="2420888"/>
            <a:ext cx="1214446" cy="285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2568450" y="4421152"/>
            <a:ext cx="1237165" cy="226571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 flipH="1">
            <a:off x="4211896" y="3099920"/>
            <a:ext cx="655199" cy="272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6200000" flipH="1">
            <a:off x="5372763" y="3582126"/>
            <a:ext cx="583761" cy="1522917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16200000" flipH="1">
            <a:off x="2836714" y="2331961"/>
            <a:ext cx="1226703" cy="1808669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rot="5400000">
            <a:off x="4062010" y="4260970"/>
            <a:ext cx="596018" cy="188314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331640" y="1340768"/>
            <a:ext cx="7454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每次都枚舉所有的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邊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，兩個方向都看看是否有變短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也就是看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] + w(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, j) &lt;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[j]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或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[j]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+ w(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, j) &lt;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dist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[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]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是否成立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00147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494466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solidFill>
                            <a:schemeClr val="bg1"/>
                          </a:solidFill>
                        </a:rPr>
                        <a:t>inf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26350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文字方塊 37"/>
          <p:cNvSpPr txBox="1"/>
          <p:nvPr/>
        </p:nvSpPr>
        <p:spPr>
          <a:xfrm>
            <a:off x="1399011" y="5661248"/>
            <a:ext cx="5843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輪代表的意義：最多透過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條邊而走到該點的最近距離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3" name="筆跡 22"/>
              <p14:cNvContentPartPr/>
              <p14:nvPr/>
            </p14:nvContentPartPr>
            <p14:xfrm>
              <a:off x="1515240" y="2684520"/>
              <a:ext cx="4389480" cy="2129400"/>
            </p14:xfrm>
          </p:contentPart>
        </mc:Choice>
        <mc:Fallback>
          <p:pic>
            <p:nvPicPr>
              <p:cNvPr id="23" name="筆跡 2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5880" y="2675160"/>
                <a:ext cx="4408200" cy="214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218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3" name="橢圓 2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8" name="直線接點 7"/>
          <p:cNvCxnSpPr>
            <a:stCxn id="2" idx="4"/>
            <a:endCxn id="4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>
            <a:stCxn id="2" idx="6"/>
            <a:endCxn id="3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4" idx="6"/>
            <a:endCxn id="5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3" idx="5"/>
            <a:endCxn id="7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7" idx="3"/>
            <a:endCxn id="5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7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2" idx="5"/>
            <a:endCxn id="7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21694"/>
              </p:ext>
            </p:extLst>
          </p:nvPr>
        </p:nvGraphicFramePr>
        <p:xfrm>
          <a:off x="1284312" y="58606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直線接點 23"/>
          <p:cNvCxnSpPr/>
          <p:nvPr/>
        </p:nvCxnSpPr>
        <p:spPr>
          <a:xfrm rot="5400000">
            <a:off x="1568318" y="3385301"/>
            <a:ext cx="1428760" cy="71438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2639888" y="2420888"/>
            <a:ext cx="1214446" cy="285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2568450" y="4421152"/>
            <a:ext cx="1237165" cy="226571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 flipH="1">
            <a:off x="4211896" y="3099920"/>
            <a:ext cx="655199" cy="272752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6200000" flipH="1">
            <a:off x="5372763" y="3582126"/>
            <a:ext cx="583761" cy="1522917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16200000" flipH="1">
            <a:off x="2836714" y="2331961"/>
            <a:ext cx="1226703" cy="1808669"/>
          </a:xfrm>
          <a:prstGeom prst="line">
            <a:avLst/>
          </a:prstGeom>
          <a:ln w="571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rot="5400000">
            <a:off x="4062010" y="4260970"/>
            <a:ext cx="596018" cy="188314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331640" y="1340768"/>
            <a:ext cx="6014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沒有人改變就可以結束了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理論上只有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n-1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輪，除非有負環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1399011" y="5661248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如果需要知道過程經過的點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那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就要另開表格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紀錄最後是透過誰更新成現在的值的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3" name="筆跡 22"/>
              <p14:cNvContentPartPr/>
              <p14:nvPr/>
            </p14:nvContentPartPr>
            <p14:xfrm>
              <a:off x="5166360" y="1691640"/>
              <a:ext cx="1907640" cy="542520"/>
            </p14:xfrm>
          </p:contentPart>
        </mc:Choice>
        <mc:Fallback>
          <p:pic>
            <p:nvPicPr>
              <p:cNvPr id="23" name="筆跡 2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57000" y="1682280"/>
                <a:ext cx="1926360" cy="56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912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3228" y="116632"/>
            <a:ext cx="6930102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#define INF 2147483647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2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[M],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[M],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w[M];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條邊。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edge(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],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])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w[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[N];          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目前從起點開始到第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個點的最近距離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last[N];          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記錄第</a:t>
            </a:r>
            <a:r>
              <a:rPr lang="en-US" altLang="zh-TW" sz="12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個點是透過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誰而得到現在的最近距離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   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INF; 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距離一開始都是無限大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-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1;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來源初始化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[0] = 0;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設起點是編號為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的點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bellman_ford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k,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flag = 1;             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flag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用來記錄有沒有人被改過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1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&amp;&amp; flag ; k++ ){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最多做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N-1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 且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flag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必須非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</a:p>
          <a:p>
            <a:pPr lvl="1"/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flag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0;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預設是沒有人被改過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for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M 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    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跑過所有的邊</a:t>
            </a:r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    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先看 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]-&gt;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</a:t>
            </a:r>
          </a:p>
          <a:p>
            <a:pPr lvl="2"/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+ w[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&lt;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){</a:t>
            </a:r>
          </a:p>
          <a:p>
            <a:pPr lvl="2"/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+ w[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pPr lvl="2"/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=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</a:p>
          <a:p>
            <a:pPr lvl="2"/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flag = 1;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    }</a:t>
            </a: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2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再看 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]-&gt;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</a:t>
            </a:r>
            <a:endParaRPr lang="en-US" altLang="zh-TW" sz="12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pPr lvl="2"/>
            <a:r>
              <a:rPr lang="en-US" altLang="zh-TW" sz="12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if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+ w[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&lt;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){</a:t>
            </a:r>
          </a:p>
          <a:p>
            <a:pPr lvl="2"/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</a:t>
            </a:r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</a:t>
            </a:r>
            <a:r>
              <a:rPr lang="zh-TW" altLang="en-US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+ w[</a:t>
            </a:r>
            <a:r>
              <a:rPr lang="en-US" altLang="zh-TW" sz="12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pPr lvl="2"/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= 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2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pPr lvl="3"/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flag = 1;</a:t>
            </a:r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	    }</a:t>
            </a:r>
            <a:endParaRPr lang="en-US" altLang="zh-TW" sz="12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2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}</a:t>
            </a:r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</a:p>
          <a:p>
            <a:r>
              <a:rPr lang="en-US" altLang="zh-TW" sz="12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2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1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All</a:t>
            </a:r>
            <a:r>
              <a:rPr lang="zh-TW" altLang="en-US" dirty="0" smtClean="0"/>
              <a:t> </a:t>
            </a:r>
            <a:r>
              <a:rPr lang="en-US" altLang="zh-TW" dirty="0" smtClean="0"/>
              <a:t>pairs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Shortest Path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找</a:t>
            </a:r>
            <a:r>
              <a:rPr lang="zh-TW" altLang="en-US" dirty="0"/>
              <a:t>所有點</a:t>
            </a:r>
            <a:r>
              <a:rPr lang="zh-TW" altLang="en-US" dirty="0" smtClean="0"/>
              <a:t>到所有點的最短距離</a:t>
            </a:r>
            <a:r>
              <a:rPr lang="en-US" altLang="zh-TW" dirty="0" smtClean="0"/>
              <a:t>(</a:t>
            </a:r>
            <a:r>
              <a:rPr lang="zh-TW" altLang="en-US" dirty="0" smtClean="0"/>
              <a:t>和路徑</a:t>
            </a:r>
            <a:r>
              <a:rPr lang="en-US" altLang="zh-TW" dirty="0" smtClean="0"/>
              <a:t>)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有負邊仍可用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83568" y="4365104"/>
            <a:ext cx="7920880" cy="10331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>
              <a:spcBef>
                <a:spcPct val="0"/>
              </a:spcBef>
              <a:buNone/>
              <a:defRPr sz="4000" b="1" cap="all"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Floyd-</a:t>
            </a:r>
            <a:r>
              <a:rPr lang="en-US" altLang="zh-TW" dirty="0" err="1"/>
              <a:t>Warshall</a:t>
            </a:r>
            <a:r>
              <a:rPr lang="en-US" altLang="zh-TW" dirty="0"/>
              <a:t> Algorithm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FW</a:t>
            </a:r>
            <a:r>
              <a:rPr lang="zh-TW" altLang="en-US" dirty="0" smtClean="0"/>
              <a:t>是一個動態規劃的演算法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/>
              <a:t>狀態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dirty="0" smtClean="0"/>
              <a:t>	</a:t>
            </a:r>
            <a:r>
              <a:rPr lang="en-US" altLang="zh-TW" sz="2400" dirty="0" err="1" smtClean="0"/>
              <a:t>f</a:t>
            </a:r>
            <a:r>
              <a:rPr lang="en-US" altLang="zh-TW" sz="2400" baseline="-25000" dirty="0" err="1" smtClean="0"/>
              <a:t>k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, j): </a:t>
            </a:r>
            <a:r>
              <a:rPr lang="zh-TW" altLang="en-US" sz="2400" dirty="0" smtClean="0"/>
              <a:t>從</a:t>
            </a:r>
            <a:r>
              <a:rPr lang="en-US" altLang="zh-TW" sz="2400" dirty="0" err="1" smtClean="0"/>
              <a:t>i</a:t>
            </a:r>
            <a:r>
              <a:rPr lang="zh-TW" altLang="en-US" sz="2400" dirty="0" smtClean="0"/>
              <a:t>走到</a:t>
            </a:r>
            <a:r>
              <a:rPr lang="en-US" altLang="zh-TW" sz="2400" dirty="0" smtClean="0"/>
              <a:t>j</a:t>
            </a:r>
            <a:r>
              <a:rPr lang="zh-TW" altLang="en-US" sz="2400" dirty="0" smtClean="0"/>
              <a:t>，中間只能經過編號為</a:t>
            </a:r>
            <a:r>
              <a:rPr lang="en-US" altLang="zh-TW" sz="2400" dirty="0" smtClean="0"/>
              <a:t>1~k</a:t>
            </a:r>
            <a:r>
              <a:rPr lang="zh-TW" altLang="en-US" sz="2400" dirty="0" smtClean="0"/>
              <a:t>的點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b="1" dirty="0" smtClean="0"/>
              <a:t>最佳子結構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dirty="0"/>
              <a:t>	</a:t>
            </a:r>
            <a:r>
              <a:rPr lang="zh-TW" altLang="en-US" sz="2800" dirty="0"/>
              <a:t>要</a:t>
            </a:r>
            <a:r>
              <a:rPr lang="zh-TW" altLang="en-US" sz="2800" dirty="0" smtClean="0"/>
              <a:t>知道</a:t>
            </a:r>
            <a:r>
              <a:rPr lang="en-US" altLang="zh-TW" sz="2800" dirty="0" err="1" smtClean="0"/>
              <a:t>f</a:t>
            </a:r>
            <a:r>
              <a:rPr lang="en-US" altLang="zh-TW" sz="2800" baseline="-25000" dirty="0" err="1" smtClean="0"/>
              <a:t>k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i</a:t>
            </a:r>
            <a:r>
              <a:rPr lang="en-US" altLang="zh-TW" sz="2800" dirty="0" smtClean="0"/>
              <a:t>, j)</a:t>
            </a:r>
            <a:r>
              <a:rPr lang="zh-TW" altLang="en-US" sz="2800" dirty="0" smtClean="0"/>
              <a:t>的最短路徑，必須知道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400" dirty="0" smtClean="0"/>
              <a:t>	 </a:t>
            </a:r>
            <a:r>
              <a:rPr lang="en-US" altLang="zh-TW" sz="2000" dirty="0" smtClean="0"/>
              <a:t>(1) f</a:t>
            </a:r>
            <a:r>
              <a:rPr lang="en-US" altLang="zh-TW" sz="2000" baseline="-25000" dirty="0" smtClean="0"/>
              <a:t>k-1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i</a:t>
            </a:r>
            <a:r>
              <a:rPr lang="en-US" altLang="zh-TW" sz="2000" dirty="0" smtClean="0"/>
              <a:t>, j)</a:t>
            </a:r>
            <a:r>
              <a:rPr lang="zh-TW" altLang="en-US" sz="2000" dirty="0" smtClean="0"/>
              <a:t>的最短路徑 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沒有走到點</a:t>
            </a:r>
            <a:r>
              <a:rPr lang="en-US" altLang="zh-TW" sz="2000" dirty="0" smtClean="0"/>
              <a:t>k</a:t>
            </a:r>
            <a:r>
              <a:rPr lang="zh-TW" altLang="en-US" sz="2000" dirty="0" smtClean="0"/>
              <a:t>的情況</a:t>
            </a:r>
            <a:r>
              <a:rPr lang="en-US" altLang="zh-TW" sz="2000" dirty="0" smtClean="0"/>
              <a:t>)</a:t>
            </a:r>
          </a:p>
          <a:p>
            <a:pPr marL="0" indent="0">
              <a:buNone/>
            </a:pPr>
            <a:r>
              <a:rPr lang="en-US" altLang="zh-TW" sz="2000" dirty="0"/>
              <a:t>	</a:t>
            </a:r>
            <a:r>
              <a:rPr lang="en-US" altLang="zh-TW" sz="2000" dirty="0" smtClean="0"/>
              <a:t> (2) </a:t>
            </a:r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k-1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i</a:t>
            </a:r>
            <a:r>
              <a:rPr lang="en-US" altLang="zh-TW" sz="2000" dirty="0" smtClean="0"/>
              <a:t>, k)</a:t>
            </a:r>
            <a:r>
              <a:rPr lang="zh-TW" altLang="en-US" sz="2000" dirty="0" smtClean="0"/>
              <a:t>和</a:t>
            </a:r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k-1</a:t>
            </a:r>
            <a:r>
              <a:rPr lang="en-US" altLang="zh-TW" sz="2000" dirty="0" smtClean="0"/>
              <a:t>(k, j)</a:t>
            </a:r>
            <a:r>
              <a:rPr lang="zh-TW" altLang="en-US" sz="2000" dirty="0" smtClean="0"/>
              <a:t>的最短路徑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en-US" sz="2000" dirty="0" smtClean="0"/>
              <a:t>                   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加在一起就是經過點</a:t>
            </a:r>
            <a:r>
              <a:rPr lang="en-US" altLang="zh-TW" sz="2000" dirty="0" smtClean="0"/>
              <a:t>k</a:t>
            </a:r>
            <a:r>
              <a:rPr lang="zh-TW" altLang="en-US" sz="2000" dirty="0" smtClean="0"/>
              <a:t>的情況</a:t>
            </a:r>
            <a:r>
              <a:rPr lang="en-US" altLang="zh-TW" sz="2000" dirty="0" smtClean="0"/>
              <a:t>)</a:t>
            </a:r>
          </a:p>
          <a:p>
            <a:pPr marL="0" indent="0">
              <a:buNone/>
            </a:pPr>
            <a:r>
              <a:rPr lang="zh-TW" altLang="en-US" sz="2800" b="1" dirty="0"/>
              <a:t>遞迴關係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5229200"/>
            <a:ext cx="909842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文字方塊 6"/>
          <p:cNvSpPr txBox="1"/>
          <p:nvPr/>
        </p:nvSpPr>
        <p:spPr>
          <a:xfrm>
            <a:off x="3491880" y="5837356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沒有經過任何其他點就是直接有邊的情況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47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38952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401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A)+(A,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51833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822926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37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401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B)+(B,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54758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70165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787430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18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401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C)+(C,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19945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5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Single Source Shortest Path </a:t>
            </a:r>
            <a:r>
              <a:rPr lang="zh-TW" altLang="en-US" sz="2800" dirty="0" smtClean="0"/>
              <a:t>單源最短路徑</a:t>
            </a:r>
            <a:endParaRPr lang="en-US" altLang="zh-TW" sz="2800" dirty="0" smtClean="0"/>
          </a:p>
          <a:p>
            <a:pPr lvl="1"/>
            <a:r>
              <a:rPr lang="en-US" altLang="zh-TW" dirty="0" err="1" smtClean="0"/>
              <a:t>Dijkstra’s</a:t>
            </a:r>
            <a:r>
              <a:rPr lang="zh-TW" altLang="en-US" dirty="0" smtClean="0"/>
              <a:t>　</a:t>
            </a:r>
            <a:r>
              <a:rPr lang="en-US" altLang="zh-TW" dirty="0" smtClean="0"/>
              <a:t>Algorithm	</a:t>
            </a:r>
          </a:p>
          <a:p>
            <a:pPr lvl="1"/>
            <a:r>
              <a:rPr lang="en-US" altLang="zh-TW" dirty="0" smtClean="0"/>
              <a:t>Bellman-Ford Algorithm</a:t>
            </a:r>
          </a:p>
          <a:p>
            <a:pPr lvl="1"/>
            <a:endParaRPr lang="en-US" altLang="zh-TW" dirty="0" smtClean="0"/>
          </a:p>
          <a:p>
            <a:r>
              <a:rPr lang="en-US" altLang="zh-TW" sz="2800" dirty="0" smtClean="0"/>
              <a:t>All-pairs Shortest Path </a:t>
            </a:r>
            <a:r>
              <a:rPr lang="zh-TW" altLang="en-US" sz="2800" dirty="0" smtClean="0"/>
              <a:t>全點對最短路</a:t>
            </a:r>
            <a:r>
              <a:rPr lang="zh-TW" altLang="en-US" sz="2800" dirty="0" smtClean="0"/>
              <a:t>徑</a:t>
            </a:r>
            <a:endParaRPr lang="en-US" altLang="zh-TW" sz="2800" dirty="0" smtClean="0"/>
          </a:p>
          <a:p>
            <a:pPr lvl="1"/>
            <a:r>
              <a:rPr lang="en-US" altLang="zh-TW" dirty="0" smtClean="0"/>
              <a:t>Floyd-</a:t>
            </a:r>
            <a:r>
              <a:rPr lang="en-US" altLang="zh-TW" dirty="0" err="1" smtClean="0"/>
              <a:t>Warshall</a:t>
            </a:r>
            <a:r>
              <a:rPr lang="en-US" altLang="zh-TW" dirty="0" smtClean="0"/>
              <a:t> Algorithm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217039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401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D)+(D,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08223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65108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610210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71650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43019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12652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02142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315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E)+(E,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42616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7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3284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枚舉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F)+(F, j)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去跟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err="1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, j)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比   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65085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34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51926" y="915491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Done~!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93405"/>
              </p:ext>
            </p:extLst>
          </p:nvPr>
        </p:nvGraphicFramePr>
        <p:xfrm>
          <a:off x="5429256" y="857232"/>
          <a:ext cx="3429027" cy="2595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9861"/>
                <a:gridCol w="489861"/>
                <a:gridCol w="489861"/>
                <a:gridCol w="489861"/>
                <a:gridCol w="489861"/>
                <a:gridCol w="489861"/>
                <a:gridCol w="4898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399011" y="5661248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如果需要知道過程經過的點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那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就要另開表格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紀錄最後是透過誰更新成現在的值的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71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關於開表格的方式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/>
              <a:t>本來狀態</a:t>
            </a:r>
            <a:r>
              <a:rPr lang="en-US" altLang="zh-TW" sz="2800" dirty="0" err="1" smtClean="0"/>
              <a:t>f</a:t>
            </a:r>
            <a:r>
              <a:rPr lang="en-US" altLang="zh-TW" sz="2800" baseline="-25000" dirty="0" err="1" smtClean="0"/>
              <a:t>k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i</a:t>
            </a:r>
            <a:r>
              <a:rPr lang="en-US" altLang="zh-TW" sz="2800" dirty="0" smtClean="0"/>
              <a:t>, j)</a:t>
            </a:r>
            <a:r>
              <a:rPr lang="zh-TW" altLang="en-US" sz="2800" dirty="0" smtClean="0"/>
              <a:t>算是有三維，應該要是三維表格的。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>
                <a:sym typeface="Wingdings" pitchFamily="2" charset="2"/>
              </a:rPr>
              <a:t></a:t>
            </a:r>
            <a:r>
              <a:rPr lang="zh-TW" altLang="en-US" sz="2800" dirty="0" smtClean="0">
                <a:sym typeface="Wingdings" pitchFamily="2" charset="2"/>
              </a:rPr>
              <a:t>但因為</a:t>
            </a:r>
            <a:r>
              <a:rPr lang="zh-TW" altLang="en-US" sz="2800" dirty="0">
                <a:sym typeface="Wingdings" pitchFamily="2" charset="2"/>
              </a:rPr>
              <a:t>每輪的</a:t>
            </a:r>
            <a:r>
              <a:rPr lang="en-US" altLang="zh-TW" sz="2800" dirty="0">
                <a:sym typeface="Wingdings" pitchFamily="2" charset="2"/>
              </a:rPr>
              <a:t>k</a:t>
            </a:r>
            <a:r>
              <a:rPr lang="zh-TW" altLang="en-US" sz="2800" dirty="0">
                <a:sym typeface="Wingdings" pitchFamily="2" charset="2"/>
              </a:rPr>
              <a:t>只需要上一輪</a:t>
            </a:r>
            <a:r>
              <a:rPr lang="zh-TW" altLang="en-US" sz="2800" dirty="0" smtClean="0">
                <a:sym typeface="Wingdings" pitchFamily="2" charset="2"/>
              </a:rPr>
              <a:t>的</a:t>
            </a:r>
            <a:r>
              <a:rPr lang="en-US" altLang="zh-TW" sz="2800" dirty="0" smtClean="0">
                <a:sym typeface="Wingdings" pitchFamily="2" charset="2"/>
              </a:rPr>
              <a:t>k-1</a:t>
            </a:r>
            <a:r>
              <a:rPr lang="zh-TW" altLang="en-US" sz="2800" dirty="0" smtClean="0">
                <a:sym typeface="Wingdings" pitchFamily="2" charset="2"/>
              </a:rPr>
              <a:t>時的資訊就</a:t>
            </a:r>
            <a:r>
              <a:rPr lang="zh-TW" altLang="en-US" sz="2800" dirty="0">
                <a:sym typeface="Wingdings" pitchFamily="2" charset="2"/>
              </a:rPr>
              <a:t>好</a:t>
            </a:r>
            <a:r>
              <a:rPr lang="zh-TW" altLang="en-US" sz="2800" dirty="0" smtClean="0">
                <a:sym typeface="Wingdings" pitchFamily="2" charset="2"/>
              </a:rPr>
              <a:t>，而表格每格在更新之前就是</a:t>
            </a:r>
            <a:r>
              <a:rPr lang="en-US" altLang="zh-TW" sz="2800" dirty="0" smtClean="0">
                <a:sym typeface="Wingdings" pitchFamily="2" charset="2"/>
              </a:rPr>
              <a:t>k-1</a:t>
            </a:r>
            <a:r>
              <a:rPr lang="zh-TW" altLang="en-US" sz="2800" dirty="0" smtClean="0">
                <a:sym typeface="Wingdings" pitchFamily="2" charset="2"/>
              </a:rPr>
              <a:t>時的情況，所以可以只用二維。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5086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7504" y="-27384"/>
            <a:ext cx="842730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define INF 2147483647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graph[N][N];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假設我們有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個點。這裡存的是邊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i,j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無向邊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沒有邊時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][N];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用來做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，紀錄距離的表格，初始化會等於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graph[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last[N][N];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記錄目前要把第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個點加入正確聯盟所需要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距離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j;     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 =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j++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graph[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][j];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有邊就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會是該條邊，反之則會是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代表沒經過任何點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3284984"/>
            <a:ext cx="914501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floyd_warshall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j, k;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k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k++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0 ; j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j++ ){</a:t>
            </a:r>
          </a:p>
          <a:p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//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起點或終點是當前嘗試的點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 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或是起點等於終點   就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跳過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j ||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k || j == k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][k] +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[k][j] &lt;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透過點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更近就更新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pPr lvl="1"/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][k] +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[k][j];</a:t>
            </a: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k;</a:t>
            </a: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}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zh-TW" altLang="en-US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3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7504" y="404664"/>
            <a:ext cx="792717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define INF 2147483647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graph[N][N];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假設我們有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個點。這裡存的是邊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i,j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無向邊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沒有邊時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的距離就是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][N];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用來做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，紀錄距離的表格，初始化會等於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graph[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last[N][N];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記錄目前要把第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個點加入正確聯盟所需要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距離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j;     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; j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j++ ){</a:t>
            </a:r>
          </a:p>
          <a:p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j)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有邊就會是該條邊，反之則會是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； 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j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 0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[j][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graph[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][j];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last[j][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-1;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代表沒經過任何點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3573016"/>
            <a:ext cx="914501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floyd_warshall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j, k;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k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k++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+ 1 ;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 N ;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j++ ){</a:t>
            </a:r>
          </a:p>
          <a:p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//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起點或終點是當前嘗試的點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就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跳過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k || j == k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][k] +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[k][j] &lt;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透過點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更近就更新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pPr lvl="1"/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[j][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][k] +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dp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[k][j];</a:t>
            </a: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][j]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last[j][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k;</a:t>
            </a:r>
          </a:p>
          <a:p>
            <a:pPr lvl="1"/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}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zh-TW" altLang="en-US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07504" y="44624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無向邊時可以直接對稱做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42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看完影片你必須要知道的事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單源最短路徑的問題定義</a:t>
            </a:r>
            <a:endParaRPr lang="en-US" altLang="zh-TW" dirty="0" smtClean="0"/>
          </a:p>
          <a:p>
            <a:r>
              <a:rPr lang="en-US" altLang="zh-TW" dirty="0" err="1" smtClean="0"/>
              <a:t>Dijkstra</a:t>
            </a:r>
            <a:r>
              <a:rPr lang="zh-TW" altLang="en-US" dirty="0" smtClean="0"/>
              <a:t>的操作過程</a:t>
            </a:r>
            <a:endParaRPr lang="en-US" altLang="zh-TW" dirty="0" smtClean="0"/>
          </a:p>
          <a:p>
            <a:r>
              <a:rPr lang="en-US" altLang="zh-TW" dirty="0" err="1" smtClean="0"/>
              <a:t>Dijkstra</a:t>
            </a:r>
            <a:r>
              <a:rPr lang="zh-TW" altLang="en-US" dirty="0" smtClean="0"/>
              <a:t>和</a:t>
            </a:r>
            <a:r>
              <a:rPr lang="en-US" altLang="zh-TW" dirty="0" smtClean="0"/>
              <a:t>Prim</a:t>
            </a:r>
            <a:r>
              <a:rPr lang="zh-TW" altLang="en-US" dirty="0" smtClean="0"/>
              <a:t>的相同與相異之處</a:t>
            </a:r>
            <a:endParaRPr lang="en-US" altLang="zh-TW" dirty="0" smtClean="0"/>
          </a:p>
          <a:p>
            <a:r>
              <a:rPr lang="en-US" altLang="zh-TW" dirty="0" err="1" smtClean="0"/>
              <a:t>Dijkstra</a:t>
            </a:r>
            <a:r>
              <a:rPr lang="zh-TW" altLang="en-US" dirty="0" smtClean="0"/>
              <a:t>的使用條件</a:t>
            </a:r>
            <a:endParaRPr lang="en-US" altLang="zh-TW" dirty="0" smtClean="0"/>
          </a:p>
          <a:p>
            <a:r>
              <a:rPr lang="en-US" altLang="zh-TW" dirty="0" smtClean="0"/>
              <a:t>Bellman-Ford</a:t>
            </a:r>
            <a:r>
              <a:rPr lang="zh-TW" altLang="en-US" dirty="0" smtClean="0"/>
              <a:t>的可用條件與操作過程</a:t>
            </a:r>
            <a:endParaRPr lang="en-US" altLang="zh-TW" dirty="0" smtClean="0"/>
          </a:p>
          <a:p>
            <a:r>
              <a:rPr lang="en-US" altLang="zh-TW" dirty="0" smtClean="0"/>
              <a:t>Bellman-Ford</a:t>
            </a:r>
            <a:r>
              <a:rPr lang="zh-TW" altLang="en-US" dirty="0" smtClean="0"/>
              <a:t>之於偵測負環的做法</a:t>
            </a:r>
            <a:endParaRPr lang="en-US" altLang="zh-TW" dirty="0" smtClean="0"/>
          </a:p>
          <a:p>
            <a:r>
              <a:rPr lang="zh-TW" altLang="en-US" dirty="0"/>
              <a:t>全點對最短</a:t>
            </a:r>
            <a:r>
              <a:rPr lang="zh-TW" altLang="en-US" dirty="0" smtClean="0"/>
              <a:t>路徑的問題定義</a:t>
            </a:r>
            <a:endParaRPr lang="en-US" altLang="zh-TW" dirty="0" smtClean="0"/>
          </a:p>
          <a:p>
            <a:r>
              <a:rPr lang="en-US" altLang="zh-TW" dirty="0" smtClean="0"/>
              <a:t>Floyd-</a:t>
            </a:r>
            <a:r>
              <a:rPr lang="en-US" altLang="zh-TW" dirty="0" err="1" smtClean="0"/>
              <a:t>Warshall</a:t>
            </a:r>
            <a:r>
              <a:rPr lang="zh-TW" altLang="en-US" dirty="0" smtClean="0"/>
              <a:t>的</a:t>
            </a:r>
            <a:r>
              <a:rPr lang="en-US" altLang="zh-TW" dirty="0" smtClean="0"/>
              <a:t>DP</a:t>
            </a:r>
            <a:r>
              <a:rPr lang="zh-TW" altLang="en-US" dirty="0" smtClean="0"/>
              <a:t>狀態、最小子結構與遞迴式</a:t>
            </a:r>
            <a:endParaRPr lang="en-US" altLang="zh-TW" dirty="0" smtClean="0"/>
          </a:p>
          <a:p>
            <a:r>
              <a:rPr lang="en-US" altLang="zh-TW" dirty="0" smtClean="0"/>
              <a:t>Floyd-</a:t>
            </a:r>
            <a:r>
              <a:rPr lang="en-US" altLang="zh-TW" dirty="0" err="1" smtClean="0"/>
              <a:t>Warshall</a:t>
            </a:r>
            <a:r>
              <a:rPr lang="zh-TW" altLang="en-US" dirty="0" smtClean="0"/>
              <a:t>的</a:t>
            </a:r>
            <a:r>
              <a:rPr lang="en-US" altLang="zh-TW" dirty="0" smtClean="0"/>
              <a:t>bottom-up DP</a:t>
            </a:r>
            <a:r>
              <a:rPr lang="zh-TW" altLang="en-US" dirty="0" smtClean="0"/>
              <a:t>的實作</a:t>
            </a:r>
            <a:endParaRPr lang="en-US" altLang="zh-TW" dirty="0" smtClean="0"/>
          </a:p>
          <a:p>
            <a:r>
              <a:rPr lang="zh-TW" altLang="en-US" dirty="0"/>
              <a:t>以上三種演算法的回溯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(</a:t>
            </a:r>
            <a:r>
              <a:rPr lang="zh-TW" altLang="en-US" dirty="0" smtClean="0"/>
              <a:t>找出路徑的方法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62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4437112"/>
            <a:ext cx="7743852" cy="973088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Single Source Shortest Path</a:t>
            </a:r>
            <a:endParaRPr lang="zh-TW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5576" y="2924944"/>
            <a:ext cx="7772400" cy="1500187"/>
          </a:xfrm>
        </p:spPr>
        <p:txBody>
          <a:bodyPr>
            <a:normAutofit/>
          </a:bodyPr>
          <a:lstStyle/>
          <a:p>
            <a:r>
              <a:rPr lang="zh-TW" altLang="en-US" sz="1600" dirty="0" smtClean="0"/>
              <a:t>找起點到所有點的最短距離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和路徑</a:t>
            </a:r>
            <a:r>
              <a:rPr lang="en-US" altLang="zh-TW" sz="1600" dirty="0" smtClean="0"/>
              <a:t>)</a:t>
            </a:r>
            <a:endParaRPr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Dijkstra’s</a:t>
            </a:r>
            <a:r>
              <a:rPr lang="en-US" altLang="zh-TW" dirty="0" smtClean="0"/>
              <a:t> Algorithm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使用條件：圖上沒有權值為負之邊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305339" y="1556792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「正確聯盟」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從起點到他的點的距離已經確定的點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652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手繪多邊形 1"/>
          <p:cNvSpPr/>
          <p:nvPr/>
        </p:nvSpPr>
        <p:spPr>
          <a:xfrm>
            <a:off x="1240325" y="1774479"/>
            <a:ext cx="2571849" cy="1557196"/>
          </a:xfrm>
          <a:custGeom>
            <a:avLst/>
            <a:gdLst>
              <a:gd name="connsiteX0" fmla="*/ 0 w 2571849"/>
              <a:gd name="connsiteY0" fmla="*/ 1376127 h 1557196"/>
              <a:gd name="connsiteX1" fmla="*/ 99588 w 2571849"/>
              <a:gd name="connsiteY1" fmla="*/ 1385180 h 1557196"/>
              <a:gd name="connsiteX2" fmla="*/ 153909 w 2571849"/>
              <a:gd name="connsiteY2" fmla="*/ 1412341 h 1557196"/>
              <a:gd name="connsiteX3" fmla="*/ 289711 w 2571849"/>
              <a:gd name="connsiteY3" fmla="*/ 1439501 h 1557196"/>
              <a:gd name="connsiteX4" fmla="*/ 325925 w 2571849"/>
              <a:gd name="connsiteY4" fmla="*/ 1457608 h 1557196"/>
              <a:gd name="connsiteX5" fmla="*/ 443620 w 2571849"/>
              <a:gd name="connsiteY5" fmla="*/ 1484769 h 1557196"/>
              <a:gd name="connsiteX6" fmla="*/ 588475 w 2571849"/>
              <a:gd name="connsiteY6" fmla="*/ 1502875 h 1557196"/>
              <a:gd name="connsiteX7" fmla="*/ 651849 w 2571849"/>
              <a:gd name="connsiteY7" fmla="*/ 1520982 h 1557196"/>
              <a:gd name="connsiteX8" fmla="*/ 715224 w 2571849"/>
              <a:gd name="connsiteY8" fmla="*/ 1530036 h 1557196"/>
              <a:gd name="connsiteX9" fmla="*/ 778598 w 2571849"/>
              <a:gd name="connsiteY9" fmla="*/ 1548143 h 1557196"/>
              <a:gd name="connsiteX10" fmla="*/ 851025 w 2571849"/>
              <a:gd name="connsiteY10" fmla="*/ 1557196 h 1557196"/>
              <a:gd name="connsiteX11" fmla="*/ 1231271 w 2571849"/>
              <a:gd name="connsiteY11" fmla="*/ 1548143 h 1557196"/>
              <a:gd name="connsiteX12" fmla="*/ 1285592 w 2571849"/>
              <a:gd name="connsiteY12" fmla="*/ 1520982 h 1557196"/>
              <a:gd name="connsiteX13" fmla="*/ 1321806 w 2571849"/>
              <a:gd name="connsiteY13" fmla="*/ 1511929 h 1557196"/>
              <a:gd name="connsiteX14" fmla="*/ 1358020 w 2571849"/>
              <a:gd name="connsiteY14" fmla="*/ 1493822 h 1557196"/>
              <a:gd name="connsiteX15" fmla="*/ 1385180 w 2571849"/>
              <a:gd name="connsiteY15" fmla="*/ 1475715 h 1557196"/>
              <a:gd name="connsiteX16" fmla="*/ 1421394 w 2571849"/>
              <a:gd name="connsiteY16" fmla="*/ 1466662 h 1557196"/>
              <a:gd name="connsiteX17" fmla="*/ 1475715 w 2571849"/>
              <a:gd name="connsiteY17" fmla="*/ 1439501 h 1557196"/>
              <a:gd name="connsiteX18" fmla="*/ 1502875 w 2571849"/>
              <a:gd name="connsiteY18" fmla="*/ 1430448 h 1557196"/>
              <a:gd name="connsiteX19" fmla="*/ 1548142 w 2571849"/>
              <a:gd name="connsiteY19" fmla="*/ 1412341 h 1557196"/>
              <a:gd name="connsiteX20" fmla="*/ 1629624 w 2571849"/>
              <a:gd name="connsiteY20" fmla="*/ 1348967 h 1557196"/>
              <a:gd name="connsiteX21" fmla="*/ 1656784 w 2571849"/>
              <a:gd name="connsiteY21" fmla="*/ 1339913 h 1557196"/>
              <a:gd name="connsiteX22" fmla="*/ 1738265 w 2571849"/>
              <a:gd name="connsiteY22" fmla="*/ 1276539 h 1557196"/>
              <a:gd name="connsiteX23" fmla="*/ 1819746 w 2571849"/>
              <a:gd name="connsiteY23" fmla="*/ 1222218 h 1557196"/>
              <a:gd name="connsiteX24" fmla="*/ 1855960 w 2571849"/>
              <a:gd name="connsiteY24" fmla="*/ 1195058 h 1557196"/>
              <a:gd name="connsiteX25" fmla="*/ 1928388 w 2571849"/>
              <a:gd name="connsiteY25" fmla="*/ 1131683 h 1557196"/>
              <a:gd name="connsiteX26" fmla="*/ 1991762 w 2571849"/>
              <a:gd name="connsiteY26" fmla="*/ 1059256 h 1557196"/>
              <a:gd name="connsiteX27" fmla="*/ 2018923 w 2571849"/>
              <a:gd name="connsiteY27" fmla="*/ 1050202 h 1557196"/>
              <a:gd name="connsiteX28" fmla="*/ 2109457 w 2571849"/>
              <a:gd name="connsiteY28" fmla="*/ 950614 h 1557196"/>
              <a:gd name="connsiteX29" fmla="*/ 2154725 w 2571849"/>
              <a:gd name="connsiteY29" fmla="*/ 878186 h 1557196"/>
              <a:gd name="connsiteX30" fmla="*/ 2190938 w 2571849"/>
              <a:gd name="connsiteY30" fmla="*/ 814812 h 1557196"/>
              <a:gd name="connsiteX31" fmla="*/ 2218099 w 2571849"/>
              <a:gd name="connsiteY31" fmla="*/ 787652 h 1557196"/>
              <a:gd name="connsiteX32" fmla="*/ 2290526 w 2571849"/>
              <a:gd name="connsiteY32" fmla="*/ 669957 h 1557196"/>
              <a:gd name="connsiteX33" fmla="*/ 2317687 w 2571849"/>
              <a:gd name="connsiteY33" fmla="*/ 633743 h 1557196"/>
              <a:gd name="connsiteX34" fmla="*/ 2362954 w 2571849"/>
              <a:gd name="connsiteY34" fmla="*/ 552262 h 1557196"/>
              <a:gd name="connsiteX35" fmla="*/ 2390115 w 2571849"/>
              <a:gd name="connsiteY35" fmla="*/ 516048 h 1557196"/>
              <a:gd name="connsiteX36" fmla="*/ 2435382 w 2571849"/>
              <a:gd name="connsiteY36" fmla="*/ 425513 h 1557196"/>
              <a:gd name="connsiteX37" fmla="*/ 2462542 w 2571849"/>
              <a:gd name="connsiteY37" fmla="*/ 371192 h 1557196"/>
              <a:gd name="connsiteX38" fmla="*/ 2471596 w 2571849"/>
              <a:gd name="connsiteY38" fmla="*/ 344032 h 1557196"/>
              <a:gd name="connsiteX39" fmla="*/ 2498756 w 2571849"/>
              <a:gd name="connsiteY39" fmla="*/ 298765 h 1557196"/>
              <a:gd name="connsiteX40" fmla="*/ 2516863 w 2571849"/>
              <a:gd name="connsiteY40" fmla="*/ 235390 h 1557196"/>
              <a:gd name="connsiteX41" fmla="*/ 2544024 w 2571849"/>
              <a:gd name="connsiteY41" fmla="*/ 162963 h 1557196"/>
              <a:gd name="connsiteX42" fmla="*/ 2562130 w 2571849"/>
              <a:gd name="connsiteY42" fmla="*/ 72428 h 1557196"/>
              <a:gd name="connsiteX43" fmla="*/ 2571184 w 2571849"/>
              <a:gd name="connsiteY43" fmla="*/ 36214 h 1557196"/>
              <a:gd name="connsiteX44" fmla="*/ 2571184 w 2571849"/>
              <a:gd name="connsiteY44" fmla="*/ 0 h 1557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571849" h="1557196">
                <a:moveTo>
                  <a:pt x="0" y="1376127"/>
                </a:moveTo>
                <a:cubicBezTo>
                  <a:pt x="33196" y="1379145"/>
                  <a:pt x="66590" y="1380466"/>
                  <a:pt x="99588" y="1385180"/>
                </a:cubicBezTo>
                <a:cubicBezTo>
                  <a:pt x="136077" y="1390393"/>
                  <a:pt x="119941" y="1397244"/>
                  <a:pt x="153909" y="1412341"/>
                </a:cubicBezTo>
                <a:cubicBezTo>
                  <a:pt x="207408" y="1436118"/>
                  <a:pt x="227556" y="1432595"/>
                  <a:pt x="289711" y="1439501"/>
                </a:cubicBezTo>
                <a:cubicBezTo>
                  <a:pt x="301782" y="1445537"/>
                  <a:pt x="313241" y="1452996"/>
                  <a:pt x="325925" y="1457608"/>
                </a:cubicBezTo>
                <a:cubicBezTo>
                  <a:pt x="367039" y="1472559"/>
                  <a:pt x="400974" y="1478954"/>
                  <a:pt x="443620" y="1484769"/>
                </a:cubicBezTo>
                <a:cubicBezTo>
                  <a:pt x="491835" y="1491344"/>
                  <a:pt x="588475" y="1502875"/>
                  <a:pt x="588475" y="1502875"/>
                </a:cubicBezTo>
                <a:cubicBezTo>
                  <a:pt x="611751" y="1510634"/>
                  <a:pt x="626832" y="1516433"/>
                  <a:pt x="651849" y="1520982"/>
                </a:cubicBezTo>
                <a:cubicBezTo>
                  <a:pt x="672844" y="1524799"/>
                  <a:pt x="694099" y="1527018"/>
                  <a:pt x="715224" y="1530036"/>
                </a:cubicBezTo>
                <a:cubicBezTo>
                  <a:pt x="736747" y="1537210"/>
                  <a:pt x="755867" y="1544354"/>
                  <a:pt x="778598" y="1548143"/>
                </a:cubicBezTo>
                <a:cubicBezTo>
                  <a:pt x="802597" y="1552143"/>
                  <a:pt x="826883" y="1554178"/>
                  <a:pt x="851025" y="1557196"/>
                </a:cubicBezTo>
                <a:cubicBezTo>
                  <a:pt x="977774" y="1554178"/>
                  <a:pt x="1104924" y="1558672"/>
                  <a:pt x="1231271" y="1548143"/>
                </a:cubicBezTo>
                <a:cubicBezTo>
                  <a:pt x="1251445" y="1546462"/>
                  <a:pt x="1266796" y="1528501"/>
                  <a:pt x="1285592" y="1520982"/>
                </a:cubicBezTo>
                <a:cubicBezTo>
                  <a:pt x="1297145" y="1516361"/>
                  <a:pt x="1309735" y="1514947"/>
                  <a:pt x="1321806" y="1511929"/>
                </a:cubicBezTo>
                <a:cubicBezTo>
                  <a:pt x="1333877" y="1505893"/>
                  <a:pt x="1346302" y="1500518"/>
                  <a:pt x="1358020" y="1493822"/>
                </a:cubicBezTo>
                <a:cubicBezTo>
                  <a:pt x="1367467" y="1488424"/>
                  <a:pt x="1375179" y="1480001"/>
                  <a:pt x="1385180" y="1475715"/>
                </a:cubicBezTo>
                <a:cubicBezTo>
                  <a:pt x="1396617" y="1470814"/>
                  <a:pt x="1409323" y="1469680"/>
                  <a:pt x="1421394" y="1466662"/>
                </a:cubicBezTo>
                <a:cubicBezTo>
                  <a:pt x="1439501" y="1457608"/>
                  <a:pt x="1457216" y="1447723"/>
                  <a:pt x="1475715" y="1439501"/>
                </a:cubicBezTo>
                <a:cubicBezTo>
                  <a:pt x="1484436" y="1435625"/>
                  <a:pt x="1493940" y="1433799"/>
                  <a:pt x="1502875" y="1430448"/>
                </a:cubicBezTo>
                <a:cubicBezTo>
                  <a:pt x="1518092" y="1424742"/>
                  <a:pt x="1533053" y="1418377"/>
                  <a:pt x="1548142" y="1412341"/>
                </a:cubicBezTo>
                <a:cubicBezTo>
                  <a:pt x="1560177" y="1402312"/>
                  <a:pt x="1606231" y="1360663"/>
                  <a:pt x="1629624" y="1348967"/>
                </a:cubicBezTo>
                <a:cubicBezTo>
                  <a:pt x="1638160" y="1344699"/>
                  <a:pt x="1647731" y="1342931"/>
                  <a:pt x="1656784" y="1339913"/>
                </a:cubicBezTo>
                <a:cubicBezTo>
                  <a:pt x="1683944" y="1318788"/>
                  <a:pt x="1709636" y="1295625"/>
                  <a:pt x="1738265" y="1276539"/>
                </a:cubicBezTo>
                <a:cubicBezTo>
                  <a:pt x="1765425" y="1258432"/>
                  <a:pt x="1793632" y="1241803"/>
                  <a:pt x="1819746" y="1222218"/>
                </a:cubicBezTo>
                <a:cubicBezTo>
                  <a:pt x="1831817" y="1213165"/>
                  <a:pt x="1845290" y="1205727"/>
                  <a:pt x="1855960" y="1195058"/>
                </a:cubicBezTo>
                <a:cubicBezTo>
                  <a:pt x="1973924" y="1077096"/>
                  <a:pt x="1776602" y="1245524"/>
                  <a:pt x="1928388" y="1131683"/>
                </a:cubicBezTo>
                <a:cubicBezTo>
                  <a:pt x="1981372" y="1091944"/>
                  <a:pt x="1929196" y="1112883"/>
                  <a:pt x="1991762" y="1059256"/>
                </a:cubicBezTo>
                <a:cubicBezTo>
                  <a:pt x="1999008" y="1053045"/>
                  <a:pt x="2009869" y="1053220"/>
                  <a:pt x="2018923" y="1050202"/>
                </a:cubicBezTo>
                <a:cubicBezTo>
                  <a:pt x="2082296" y="965703"/>
                  <a:pt x="2049100" y="995881"/>
                  <a:pt x="2109457" y="950614"/>
                </a:cubicBezTo>
                <a:cubicBezTo>
                  <a:pt x="2155341" y="858847"/>
                  <a:pt x="2095956" y="972218"/>
                  <a:pt x="2154725" y="878186"/>
                </a:cubicBezTo>
                <a:cubicBezTo>
                  <a:pt x="2176865" y="842762"/>
                  <a:pt x="2166015" y="844718"/>
                  <a:pt x="2190938" y="814812"/>
                </a:cubicBezTo>
                <a:cubicBezTo>
                  <a:pt x="2199135" y="804976"/>
                  <a:pt x="2210238" y="797758"/>
                  <a:pt x="2218099" y="787652"/>
                </a:cubicBezTo>
                <a:cubicBezTo>
                  <a:pt x="2256808" y="737884"/>
                  <a:pt x="2255815" y="724503"/>
                  <a:pt x="2290526" y="669957"/>
                </a:cubicBezTo>
                <a:cubicBezTo>
                  <a:pt x="2298627" y="657227"/>
                  <a:pt x="2309317" y="646298"/>
                  <a:pt x="2317687" y="633743"/>
                </a:cubicBezTo>
                <a:cubicBezTo>
                  <a:pt x="2430453" y="464594"/>
                  <a:pt x="2276648" y="690349"/>
                  <a:pt x="2362954" y="552262"/>
                </a:cubicBezTo>
                <a:cubicBezTo>
                  <a:pt x="2370951" y="539466"/>
                  <a:pt x="2382629" y="529149"/>
                  <a:pt x="2390115" y="516048"/>
                </a:cubicBezTo>
                <a:cubicBezTo>
                  <a:pt x="2406855" y="486753"/>
                  <a:pt x="2420293" y="455691"/>
                  <a:pt x="2435382" y="425513"/>
                </a:cubicBezTo>
                <a:cubicBezTo>
                  <a:pt x="2444435" y="407406"/>
                  <a:pt x="2456140" y="390397"/>
                  <a:pt x="2462542" y="371192"/>
                </a:cubicBezTo>
                <a:cubicBezTo>
                  <a:pt x="2465560" y="362139"/>
                  <a:pt x="2467328" y="352568"/>
                  <a:pt x="2471596" y="344032"/>
                </a:cubicBezTo>
                <a:cubicBezTo>
                  <a:pt x="2479466" y="328293"/>
                  <a:pt x="2489703" y="313854"/>
                  <a:pt x="2498756" y="298765"/>
                </a:cubicBezTo>
                <a:cubicBezTo>
                  <a:pt x="2505888" y="270237"/>
                  <a:pt x="2507125" y="261359"/>
                  <a:pt x="2516863" y="235390"/>
                </a:cubicBezTo>
                <a:cubicBezTo>
                  <a:pt x="2521340" y="223451"/>
                  <a:pt x="2539916" y="180766"/>
                  <a:pt x="2544024" y="162963"/>
                </a:cubicBezTo>
                <a:cubicBezTo>
                  <a:pt x="2550944" y="132975"/>
                  <a:pt x="2555682" y="102521"/>
                  <a:pt x="2562130" y="72428"/>
                </a:cubicBezTo>
                <a:cubicBezTo>
                  <a:pt x="2564737" y="60261"/>
                  <a:pt x="2569641" y="48561"/>
                  <a:pt x="2571184" y="36214"/>
                </a:cubicBezTo>
                <a:cubicBezTo>
                  <a:pt x="2572681" y="24236"/>
                  <a:pt x="2571184" y="12071"/>
                  <a:pt x="257118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2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000232" y="214311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857620" y="242886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928794" y="414338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3714744" y="457200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357950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357686" y="3571876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9" name="直線接點 8"/>
          <p:cNvCxnSpPr>
            <a:stCxn id="3" idx="4"/>
            <a:endCxn id="5" idx="0"/>
          </p:cNvCxnSpPr>
          <p:nvPr/>
        </p:nvCxnSpPr>
        <p:spPr>
          <a:xfrm rot="5400000">
            <a:off x="1571604" y="3393281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3" idx="6"/>
            <a:endCxn id="4" idx="2"/>
          </p:cNvCxnSpPr>
          <p:nvPr/>
        </p:nvCxnSpPr>
        <p:spPr>
          <a:xfrm>
            <a:off x="2643174" y="2428868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5" idx="6"/>
            <a:endCxn id="6" idx="1"/>
          </p:cNvCxnSpPr>
          <p:nvPr/>
        </p:nvCxnSpPr>
        <p:spPr>
          <a:xfrm>
            <a:off x="2571736" y="4429132"/>
            <a:ext cx="1237165" cy="2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8" idx="0"/>
          </p:cNvCxnSpPr>
          <p:nvPr/>
        </p:nvCxnSpPr>
        <p:spPr>
          <a:xfrm rot="16200000" flipH="1">
            <a:off x="4215182" y="3107900"/>
            <a:ext cx="655199" cy="27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3"/>
            <a:endCxn id="6" idx="7"/>
          </p:cNvCxnSpPr>
          <p:nvPr/>
        </p:nvCxnSpPr>
        <p:spPr>
          <a:xfrm rot="5400000">
            <a:off x="4059677" y="4263537"/>
            <a:ext cx="596018" cy="18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8" idx="5"/>
          </p:cNvCxnSpPr>
          <p:nvPr/>
        </p:nvCxnSpPr>
        <p:spPr>
          <a:xfrm rot="16200000" flipH="1">
            <a:off x="5376049" y="3590106"/>
            <a:ext cx="583761" cy="1522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3" idx="5"/>
            <a:endCxn id="8" idx="2"/>
          </p:cNvCxnSpPr>
          <p:nvPr/>
        </p:nvCxnSpPr>
        <p:spPr>
          <a:xfrm rot="16200000" flipH="1">
            <a:off x="2840000" y="2339941"/>
            <a:ext cx="1226703" cy="180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071802" y="22859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2879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071802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714876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00364" y="40719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500562" y="4286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500694" y="38576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285852" y="5714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手繪多邊形 1"/>
          <p:cNvSpPr/>
          <p:nvPr/>
        </p:nvSpPr>
        <p:spPr>
          <a:xfrm>
            <a:off x="1484768" y="1647697"/>
            <a:ext cx="3820563" cy="2679859"/>
          </a:xfrm>
          <a:custGeom>
            <a:avLst/>
            <a:gdLst>
              <a:gd name="connsiteX0" fmla="*/ 0 w 3820563"/>
              <a:gd name="connsiteY0" fmla="*/ 534188 h 2679859"/>
              <a:gd name="connsiteX1" fmla="*/ 45268 w 3820563"/>
              <a:gd name="connsiteY1" fmla="*/ 561349 h 2679859"/>
              <a:gd name="connsiteX2" fmla="*/ 72428 w 3820563"/>
              <a:gd name="connsiteY2" fmla="*/ 570402 h 2679859"/>
              <a:gd name="connsiteX3" fmla="*/ 144856 w 3820563"/>
              <a:gd name="connsiteY3" fmla="*/ 642830 h 2679859"/>
              <a:gd name="connsiteX4" fmla="*/ 172016 w 3820563"/>
              <a:gd name="connsiteY4" fmla="*/ 669990 h 2679859"/>
              <a:gd name="connsiteX5" fmla="*/ 208230 w 3820563"/>
              <a:gd name="connsiteY5" fmla="*/ 706204 h 2679859"/>
              <a:gd name="connsiteX6" fmla="*/ 253497 w 3820563"/>
              <a:gd name="connsiteY6" fmla="*/ 751471 h 2679859"/>
              <a:gd name="connsiteX7" fmla="*/ 307818 w 3820563"/>
              <a:gd name="connsiteY7" fmla="*/ 805792 h 2679859"/>
              <a:gd name="connsiteX8" fmla="*/ 316872 w 3820563"/>
              <a:gd name="connsiteY8" fmla="*/ 832953 h 2679859"/>
              <a:gd name="connsiteX9" fmla="*/ 452674 w 3820563"/>
              <a:gd name="connsiteY9" fmla="*/ 950648 h 2679859"/>
              <a:gd name="connsiteX10" fmla="*/ 497941 w 3820563"/>
              <a:gd name="connsiteY10" fmla="*/ 977808 h 2679859"/>
              <a:gd name="connsiteX11" fmla="*/ 615636 w 3820563"/>
              <a:gd name="connsiteY11" fmla="*/ 1095503 h 2679859"/>
              <a:gd name="connsiteX12" fmla="*/ 669957 w 3820563"/>
              <a:gd name="connsiteY12" fmla="*/ 1149824 h 2679859"/>
              <a:gd name="connsiteX13" fmla="*/ 751438 w 3820563"/>
              <a:gd name="connsiteY13" fmla="*/ 1267519 h 2679859"/>
              <a:gd name="connsiteX14" fmla="*/ 787652 w 3820563"/>
              <a:gd name="connsiteY14" fmla="*/ 1303733 h 2679859"/>
              <a:gd name="connsiteX15" fmla="*/ 841973 w 3820563"/>
              <a:gd name="connsiteY15" fmla="*/ 1376160 h 2679859"/>
              <a:gd name="connsiteX16" fmla="*/ 914400 w 3820563"/>
              <a:gd name="connsiteY16" fmla="*/ 1466695 h 2679859"/>
              <a:gd name="connsiteX17" fmla="*/ 914400 w 3820563"/>
              <a:gd name="connsiteY17" fmla="*/ 1466695 h 2679859"/>
              <a:gd name="connsiteX18" fmla="*/ 932507 w 3820563"/>
              <a:gd name="connsiteY18" fmla="*/ 1502909 h 2679859"/>
              <a:gd name="connsiteX19" fmla="*/ 968721 w 3820563"/>
              <a:gd name="connsiteY19" fmla="*/ 1521016 h 2679859"/>
              <a:gd name="connsiteX20" fmla="*/ 1050202 w 3820563"/>
              <a:gd name="connsiteY20" fmla="*/ 1611551 h 2679859"/>
              <a:gd name="connsiteX21" fmla="*/ 1086416 w 3820563"/>
              <a:gd name="connsiteY21" fmla="*/ 1638711 h 2679859"/>
              <a:gd name="connsiteX22" fmla="*/ 1104523 w 3820563"/>
              <a:gd name="connsiteY22" fmla="*/ 1665871 h 2679859"/>
              <a:gd name="connsiteX23" fmla="*/ 1131683 w 3820563"/>
              <a:gd name="connsiteY23" fmla="*/ 1702085 h 2679859"/>
              <a:gd name="connsiteX24" fmla="*/ 1167897 w 3820563"/>
              <a:gd name="connsiteY24" fmla="*/ 1738299 h 2679859"/>
              <a:gd name="connsiteX25" fmla="*/ 1204111 w 3820563"/>
              <a:gd name="connsiteY25" fmla="*/ 1783566 h 2679859"/>
              <a:gd name="connsiteX26" fmla="*/ 1222218 w 3820563"/>
              <a:gd name="connsiteY26" fmla="*/ 1810727 h 2679859"/>
              <a:gd name="connsiteX27" fmla="*/ 1285592 w 3820563"/>
              <a:gd name="connsiteY27" fmla="*/ 1874101 h 2679859"/>
              <a:gd name="connsiteX28" fmla="*/ 1321806 w 3820563"/>
              <a:gd name="connsiteY28" fmla="*/ 1910315 h 2679859"/>
              <a:gd name="connsiteX29" fmla="*/ 1385181 w 3820563"/>
              <a:gd name="connsiteY29" fmla="*/ 1955582 h 2679859"/>
              <a:gd name="connsiteX30" fmla="*/ 1466662 w 3820563"/>
              <a:gd name="connsiteY30" fmla="*/ 2037063 h 2679859"/>
              <a:gd name="connsiteX31" fmla="*/ 1511929 w 3820563"/>
              <a:gd name="connsiteY31" fmla="*/ 2064224 h 2679859"/>
              <a:gd name="connsiteX32" fmla="*/ 1557196 w 3820563"/>
              <a:gd name="connsiteY32" fmla="*/ 2100438 h 2679859"/>
              <a:gd name="connsiteX33" fmla="*/ 1638678 w 3820563"/>
              <a:gd name="connsiteY33" fmla="*/ 2172865 h 2679859"/>
              <a:gd name="connsiteX34" fmla="*/ 1720159 w 3820563"/>
              <a:gd name="connsiteY34" fmla="*/ 2218133 h 2679859"/>
              <a:gd name="connsiteX35" fmla="*/ 1783533 w 3820563"/>
              <a:gd name="connsiteY35" fmla="*/ 2263400 h 2679859"/>
              <a:gd name="connsiteX36" fmla="*/ 1837854 w 3820563"/>
              <a:gd name="connsiteY36" fmla="*/ 2281507 h 2679859"/>
              <a:gd name="connsiteX37" fmla="*/ 1855961 w 3820563"/>
              <a:gd name="connsiteY37" fmla="*/ 2308667 h 2679859"/>
              <a:gd name="connsiteX38" fmla="*/ 1892175 w 3820563"/>
              <a:gd name="connsiteY38" fmla="*/ 2317721 h 2679859"/>
              <a:gd name="connsiteX39" fmla="*/ 1955549 w 3820563"/>
              <a:gd name="connsiteY39" fmla="*/ 2335828 h 2679859"/>
              <a:gd name="connsiteX40" fmla="*/ 1973656 w 3820563"/>
              <a:gd name="connsiteY40" fmla="*/ 2362988 h 2679859"/>
              <a:gd name="connsiteX41" fmla="*/ 2037030 w 3820563"/>
              <a:gd name="connsiteY41" fmla="*/ 2381095 h 2679859"/>
              <a:gd name="connsiteX42" fmla="*/ 2154725 w 3820563"/>
              <a:gd name="connsiteY42" fmla="*/ 2408255 h 2679859"/>
              <a:gd name="connsiteX43" fmla="*/ 2181885 w 3820563"/>
              <a:gd name="connsiteY43" fmla="*/ 2417309 h 2679859"/>
              <a:gd name="connsiteX44" fmla="*/ 2254313 w 3820563"/>
              <a:gd name="connsiteY44" fmla="*/ 2426362 h 2679859"/>
              <a:gd name="connsiteX45" fmla="*/ 2399169 w 3820563"/>
              <a:gd name="connsiteY45" fmla="*/ 2444469 h 2679859"/>
              <a:gd name="connsiteX46" fmla="*/ 2435382 w 3820563"/>
              <a:gd name="connsiteY46" fmla="*/ 2462576 h 2679859"/>
              <a:gd name="connsiteX47" fmla="*/ 2580238 w 3820563"/>
              <a:gd name="connsiteY47" fmla="*/ 2480683 h 2679859"/>
              <a:gd name="connsiteX48" fmla="*/ 2652666 w 3820563"/>
              <a:gd name="connsiteY48" fmla="*/ 2498790 h 2679859"/>
              <a:gd name="connsiteX49" fmla="*/ 2688880 w 3820563"/>
              <a:gd name="connsiteY49" fmla="*/ 2507844 h 2679859"/>
              <a:gd name="connsiteX50" fmla="*/ 2734147 w 3820563"/>
              <a:gd name="connsiteY50" fmla="*/ 2525951 h 2679859"/>
              <a:gd name="connsiteX51" fmla="*/ 2770361 w 3820563"/>
              <a:gd name="connsiteY51" fmla="*/ 2535004 h 2679859"/>
              <a:gd name="connsiteX52" fmla="*/ 2869949 w 3820563"/>
              <a:gd name="connsiteY52" fmla="*/ 2562164 h 2679859"/>
              <a:gd name="connsiteX53" fmla="*/ 2942377 w 3820563"/>
              <a:gd name="connsiteY53" fmla="*/ 2598378 h 2679859"/>
              <a:gd name="connsiteX54" fmla="*/ 3005751 w 3820563"/>
              <a:gd name="connsiteY54" fmla="*/ 2625539 h 2679859"/>
              <a:gd name="connsiteX55" fmla="*/ 3051018 w 3820563"/>
              <a:gd name="connsiteY55" fmla="*/ 2643646 h 2679859"/>
              <a:gd name="connsiteX56" fmla="*/ 3078179 w 3820563"/>
              <a:gd name="connsiteY56" fmla="*/ 2661753 h 2679859"/>
              <a:gd name="connsiteX57" fmla="*/ 3213981 w 3820563"/>
              <a:gd name="connsiteY57" fmla="*/ 2679859 h 2679859"/>
              <a:gd name="connsiteX58" fmla="*/ 3675707 w 3820563"/>
              <a:gd name="connsiteY58" fmla="*/ 2670806 h 2679859"/>
              <a:gd name="connsiteX59" fmla="*/ 3693814 w 3820563"/>
              <a:gd name="connsiteY59" fmla="*/ 2643646 h 2679859"/>
              <a:gd name="connsiteX60" fmla="*/ 3711921 w 3820563"/>
              <a:gd name="connsiteY60" fmla="*/ 2607432 h 2679859"/>
              <a:gd name="connsiteX61" fmla="*/ 3730028 w 3820563"/>
              <a:gd name="connsiteY61" fmla="*/ 2580271 h 2679859"/>
              <a:gd name="connsiteX62" fmla="*/ 3757188 w 3820563"/>
              <a:gd name="connsiteY62" fmla="*/ 2516897 h 2679859"/>
              <a:gd name="connsiteX63" fmla="*/ 3775295 w 3820563"/>
              <a:gd name="connsiteY63" fmla="*/ 2471630 h 2679859"/>
              <a:gd name="connsiteX64" fmla="*/ 3793402 w 3820563"/>
              <a:gd name="connsiteY64" fmla="*/ 2372042 h 2679859"/>
              <a:gd name="connsiteX65" fmla="*/ 3802456 w 3820563"/>
              <a:gd name="connsiteY65" fmla="*/ 2335828 h 2679859"/>
              <a:gd name="connsiteX66" fmla="*/ 3811509 w 3820563"/>
              <a:gd name="connsiteY66" fmla="*/ 2263400 h 2679859"/>
              <a:gd name="connsiteX67" fmla="*/ 3820563 w 3820563"/>
              <a:gd name="connsiteY67" fmla="*/ 2209079 h 2679859"/>
              <a:gd name="connsiteX68" fmla="*/ 3811509 w 3820563"/>
              <a:gd name="connsiteY68" fmla="*/ 1991796 h 2679859"/>
              <a:gd name="connsiteX69" fmla="*/ 3793402 w 3820563"/>
              <a:gd name="connsiteY69" fmla="*/ 1964636 h 2679859"/>
              <a:gd name="connsiteX70" fmla="*/ 3766242 w 3820563"/>
              <a:gd name="connsiteY70" fmla="*/ 1928422 h 2679859"/>
              <a:gd name="connsiteX71" fmla="*/ 3748135 w 3820563"/>
              <a:gd name="connsiteY71" fmla="*/ 1892208 h 2679859"/>
              <a:gd name="connsiteX72" fmla="*/ 3720975 w 3820563"/>
              <a:gd name="connsiteY72" fmla="*/ 1883154 h 2679859"/>
              <a:gd name="connsiteX73" fmla="*/ 3621386 w 3820563"/>
              <a:gd name="connsiteY73" fmla="*/ 1837887 h 2679859"/>
              <a:gd name="connsiteX74" fmla="*/ 3585173 w 3820563"/>
              <a:gd name="connsiteY74" fmla="*/ 1810727 h 2679859"/>
              <a:gd name="connsiteX75" fmla="*/ 3521798 w 3820563"/>
              <a:gd name="connsiteY75" fmla="*/ 1792620 h 2679859"/>
              <a:gd name="connsiteX76" fmla="*/ 3485584 w 3820563"/>
              <a:gd name="connsiteY76" fmla="*/ 1765459 h 2679859"/>
              <a:gd name="connsiteX77" fmla="*/ 3440317 w 3820563"/>
              <a:gd name="connsiteY77" fmla="*/ 1756406 h 2679859"/>
              <a:gd name="connsiteX78" fmla="*/ 3413157 w 3820563"/>
              <a:gd name="connsiteY78" fmla="*/ 1747353 h 2679859"/>
              <a:gd name="connsiteX79" fmla="*/ 3376943 w 3820563"/>
              <a:gd name="connsiteY79" fmla="*/ 1738299 h 2679859"/>
              <a:gd name="connsiteX80" fmla="*/ 3322622 w 3820563"/>
              <a:gd name="connsiteY80" fmla="*/ 1720192 h 2679859"/>
              <a:gd name="connsiteX81" fmla="*/ 3268301 w 3820563"/>
              <a:gd name="connsiteY81" fmla="*/ 1702085 h 2679859"/>
              <a:gd name="connsiteX82" fmla="*/ 3204927 w 3820563"/>
              <a:gd name="connsiteY82" fmla="*/ 1693032 h 2679859"/>
              <a:gd name="connsiteX83" fmla="*/ 3150606 w 3820563"/>
              <a:gd name="connsiteY83" fmla="*/ 1674925 h 2679859"/>
              <a:gd name="connsiteX84" fmla="*/ 3078179 w 3820563"/>
              <a:gd name="connsiteY84" fmla="*/ 1656818 h 2679859"/>
              <a:gd name="connsiteX85" fmla="*/ 3032911 w 3820563"/>
              <a:gd name="connsiteY85" fmla="*/ 1638711 h 2679859"/>
              <a:gd name="connsiteX86" fmla="*/ 2978590 w 3820563"/>
              <a:gd name="connsiteY86" fmla="*/ 1629657 h 2679859"/>
              <a:gd name="connsiteX87" fmla="*/ 2951430 w 3820563"/>
              <a:gd name="connsiteY87" fmla="*/ 1620604 h 2679859"/>
              <a:gd name="connsiteX88" fmla="*/ 2906163 w 3820563"/>
              <a:gd name="connsiteY88" fmla="*/ 1611551 h 2679859"/>
              <a:gd name="connsiteX89" fmla="*/ 2879002 w 3820563"/>
              <a:gd name="connsiteY89" fmla="*/ 1602497 h 2679859"/>
              <a:gd name="connsiteX90" fmla="*/ 2815628 w 3820563"/>
              <a:gd name="connsiteY90" fmla="*/ 1584390 h 2679859"/>
              <a:gd name="connsiteX91" fmla="*/ 2752254 w 3820563"/>
              <a:gd name="connsiteY91" fmla="*/ 1557230 h 2679859"/>
              <a:gd name="connsiteX92" fmla="*/ 2716040 w 3820563"/>
              <a:gd name="connsiteY92" fmla="*/ 1530069 h 2679859"/>
              <a:gd name="connsiteX93" fmla="*/ 2661719 w 3820563"/>
              <a:gd name="connsiteY93" fmla="*/ 1521016 h 2679859"/>
              <a:gd name="connsiteX94" fmla="*/ 2634559 w 3820563"/>
              <a:gd name="connsiteY94" fmla="*/ 1511962 h 2679859"/>
              <a:gd name="connsiteX95" fmla="*/ 2598345 w 3820563"/>
              <a:gd name="connsiteY95" fmla="*/ 1493855 h 2679859"/>
              <a:gd name="connsiteX96" fmla="*/ 2534971 w 3820563"/>
              <a:gd name="connsiteY96" fmla="*/ 1475749 h 2679859"/>
              <a:gd name="connsiteX97" fmla="*/ 2471596 w 3820563"/>
              <a:gd name="connsiteY97" fmla="*/ 1439535 h 2679859"/>
              <a:gd name="connsiteX98" fmla="*/ 2426329 w 3820563"/>
              <a:gd name="connsiteY98" fmla="*/ 1421428 h 2679859"/>
              <a:gd name="connsiteX99" fmla="*/ 2353901 w 3820563"/>
              <a:gd name="connsiteY99" fmla="*/ 1376160 h 2679859"/>
              <a:gd name="connsiteX100" fmla="*/ 2308634 w 3820563"/>
              <a:gd name="connsiteY100" fmla="*/ 1367107 h 2679859"/>
              <a:gd name="connsiteX101" fmla="*/ 2272420 w 3820563"/>
              <a:gd name="connsiteY101" fmla="*/ 1339947 h 2679859"/>
              <a:gd name="connsiteX102" fmla="*/ 2218099 w 3820563"/>
              <a:gd name="connsiteY102" fmla="*/ 1285626 h 2679859"/>
              <a:gd name="connsiteX103" fmla="*/ 2181885 w 3820563"/>
              <a:gd name="connsiteY103" fmla="*/ 1222252 h 2679859"/>
              <a:gd name="connsiteX104" fmla="*/ 2172832 w 3820563"/>
              <a:gd name="connsiteY104" fmla="*/ 1195091 h 2679859"/>
              <a:gd name="connsiteX105" fmla="*/ 2145672 w 3820563"/>
              <a:gd name="connsiteY105" fmla="*/ 1158877 h 2679859"/>
              <a:gd name="connsiteX106" fmla="*/ 2118511 w 3820563"/>
              <a:gd name="connsiteY106" fmla="*/ 1086450 h 2679859"/>
              <a:gd name="connsiteX107" fmla="*/ 2091351 w 3820563"/>
              <a:gd name="connsiteY107" fmla="*/ 1041182 h 2679859"/>
              <a:gd name="connsiteX108" fmla="*/ 2027977 w 3820563"/>
              <a:gd name="connsiteY108" fmla="*/ 950648 h 2679859"/>
              <a:gd name="connsiteX109" fmla="*/ 2000816 w 3820563"/>
              <a:gd name="connsiteY109" fmla="*/ 923487 h 2679859"/>
              <a:gd name="connsiteX110" fmla="*/ 1964602 w 3820563"/>
              <a:gd name="connsiteY110" fmla="*/ 869166 h 2679859"/>
              <a:gd name="connsiteX111" fmla="*/ 1937442 w 3820563"/>
              <a:gd name="connsiteY111" fmla="*/ 842006 h 2679859"/>
              <a:gd name="connsiteX112" fmla="*/ 1919335 w 3820563"/>
              <a:gd name="connsiteY112" fmla="*/ 805792 h 2679859"/>
              <a:gd name="connsiteX113" fmla="*/ 1883121 w 3820563"/>
              <a:gd name="connsiteY113" fmla="*/ 769578 h 2679859"/>
              <a:gd name="connsiteX114" fmla="*/ 1819747 w 3820563"/>
              <a:gd name="connsiteY114" fmla="*/ 706204 h 2679859"/>
              <a:gd name="connsiteX115" fmla="*/ 1729212 w 3820563"/>
              <a:gd name="connsiteY115" fmla="*/ 624723 h 2679859"/>
              <a:gd name="connsiteX116" fmla="*/ 1656784 w 3820563"/>
              <a:gd name="connsiteY116" fmla="*/ 579455 h 2679859"/>
              <a:gd name="connsiteX117" fmla="*/ 1611517 w 3820563"/>
              <a:gd name="connsiteY117" fmla="*/ 543242 h 2679859"/>
              <a:gd name="connsiteX118" fmla="*/ 1548143 w 3820563"/>
              <a:gd name="connsiteY118" fmla="*/ 488921 h 2679859"/>
              <a:gd name="connsiteX119" fmla="*/ 1484769 w 3820563"/>
              <a:gd name="connsiteY119" fmla="*/ 470814 h 2679859"/>
              <a:gd name="connsiteX120" fmla="*/ 1457608 w 3820563"/>
              <a:gd name="connsiteY120" fmla="*/ 443653 h 2679859"/>
              <a:gd name="connsiteX121" fmla="*/ 1430448 w 3820563"/>
              <a:gd name="connsiteY121" fmla="*/ 434600 h 2679859"/>
              <a:gd name="connsiteX122" fmla="*/ 1394234 w 3820563"/>
              <a:gd name="connsiteY122" fmla="*/ 416493 h 2679859"/>
              <a:gd name="connsiteX123" fmla="*/ 1330860 w 3820563"/>
              <a:gd name="connsiteY123" fmla="*/ 389333 h 2679859"/>
              <a:gd name="connsiteX124" fmla="*/ 1267485 w 3820563"/>
              <a:gd name="connsiteY124" fmla="*/ 353119 h 2679859"/>
              <a:gd name="connsiteX125" fmla="*/ 1158844 w 3820563"/>
              <a:gd name="connsiteY125" fmla="*/ 289745 h 2679859"/>
              <a:gd name="connsiteX126" fmla="*/ 1077363 w 3820563"/>
              <a:gd name="connsiteY126" fmla="*/ 217317 h 2679859"/>
              <a:gd name="connsiteX127" fmla="*/ 1050202 w 3820563"/>
              <a:gd name="connsiteY127" fmla="*/ 208263 h 2679859"/>
              <a:gd name="connsiteX128" fmla="*/ 1004935 w 3820563"/>
              <a:gd name="connsiteY128" fmla="*/ 162996 h 2679859"/>
              <a:gd name="connsiteX129" fmla="*/ 986828 w 3820563"/>
              <a:gd name="connsiteY129" fmla="*/ 135836 h 2679859"/>
              <a:gd name="connsiteX130" fmla="*/ 905347 w 3820563"/>
              <a:gd name="connsiteY130" fmla="*/ 63408 h 2679859"/>
              <a:gd name="connsiteX131" fmla="*/ 841973 w 3820563"/>
              <a:gd name="connsiteY131" fmla="*/ 27194 h 2679859"/>
              <a:gd name="connsiteX132" fmla="*/ 805759 w 3820563"/>
              <a:gd name="connsiteY132" fmla="*/ 34 h 2679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3820563" h="2679859">
                <a:moveTo>
                  <a:pt x="0" y="534188"/>
                </a:moveTo>
                <a:cubicBezTo>
                  <a:pt x="15089" y="543242"/>
                  <a:pt x="29529" y="553479"/>
                  <a:pt x="45268" y="561349"/>
                </a:cubicBezTo>
                <a:cubicBezTo>
                  <a:pt x="53804" y="565617"/>
                  <a:pt x="65042" y="564359"/>
                  <a:pt x="72428" y="570402"/>
                </a:cubicBezTo>
                <a:cubicBezTo>
                  <a:pt x="98853" y="592023"/>
                  <a:pt x="120713" y="618687"/>
                  <a:pt x="144856" y="642830"/>
                </a:cubicBezTo>
                <a:lnTo>
                  <a:pt x="172016" y="669990"/>
                </a:lnTo>
                <a:lnTo>
                  <a:pt x="208230" y="706204"/>
                </a:lnTo>
                <a:cubicBezTo>
                  <a:pt x="225865" y="759112"/>
                  <a:pt x="202646" y="710790"/>
                  <a:pt x="253497" y="751471"/>
                </a:cubicBezTo>
                <a:cubicBezTo>
                  <a:pt x="273493" y="767468"/>
                  <a:pt x="307818" y="805792"/>
                  <a:pt x="307818" y="805792"/>
                </a:cubicBezTo>
                <a:cubicBezTo>
                  <a:pt x="310836" y="814846"/>
                  <a:pt x="310829" y="825567"/>
                  <a:pt x="316872" y="832953"/>
                </a:cubicBezTo>
                <a:cubicBezTo>
                  <a:pt x="361066" y="886968"/>
                  <a:pt x="396942" y="913493"/>
                  <a:pt x="452674" y="950648"/>
                </a:cubicBezTo>
                <a:cubicBezTo>
                  <a:pt x="467315" y="960409"/>
                  <a:pt x="484508" y="966442"/>
                  <a:pt x="497941" y="977808"/>
                </a:cubicBezTo>
                <a:lnTo>
                  <a:pt x="615636" y="1095503"/>
                </a:lnTo>
                <a:lnTo>
                  <a:pt x="669957" y="1149824"/>
                </a:lnTo>
                <a:cubicBezTo>
                  <a:pt x="695421" y="1200752"/>
                  <a:pt x="700253" y="1216334"/>
                  <a:pt x="751438" y="1267519"/>
                </a:cubicBezTo>
                <a:cubicBezTo>
                  <a:pt x="763509" y="1279590"/>
                  <a:pt x="777171" y="1290258"/>
                  <a:pt x="787652" y="1303733"/>
                </a:cubicBezTo>
                <a:cubicBezTo>
                  <a:pt x="866391" y="1404969"/>
                  <a:pt x="769633" y="1303822"/>
                  <a:pt x="841973" y="1376160"/>
                </a:cubicBezTo>
                <a:cubicBezTo>
                  <a:pt x="860473" y="1431663"/>
                  <a:pt x="844278" y="1396573"/>
                  <a:pt x="914400" y="1466695"/>
                </a:cubicBezTo>
                <a:lnTo>
                  <a:pt x="914400" y="1466695"/>
                </a:lnTo>
                <a:cubicBezTo>
                  <a:pt x="920436" y="1478766"/>
                  <a:pt x="922964" y="1493366"/>
                  <a:pt x="932507" y="1502909"/>
                </a:cubicBezTo>
                <a:cubicBezTo>
                  <a:pt x="942050" y="1512452"/>
                  <a:pt x="956650" y="1514980"/>
                  <a:pt x="968721" y="1521016"/>
                </a:cubicBezTo>
                <a:cubicBezTo>
                  <a:pt x="994771" y="1560090"/>
                  <a:pt x="1002827" y="1576020"/>
                  <a:pt x="1050202" y="1611551"/>
                </a:cubicBezTo>
                <a:cubicBezTo>
                  <a:pt x="1062273" y="1620604"/>
                  <a:pt x="1075746" y="1628042"/>
                  <a:pt x="1086416" y="1638711"/>
                </a:cubicBezTo>
                <a:cubicBezTo>
                  <a:pt x="1094110" y="1646405"/>
                  <a:pt x="1098199" y="1657017"/>
                  <a:pt x="1104523" y="1665871"/>
                </a:cubicBezTo>
                <a:cubicBezTo>
                  <a:pt x="1113293" y="1678149"/>
                  <a:pt x="1121747" y="1690729"/>
                  <a:pt x="1131683" y="1702085"/>
                </a:cubicBezTo>
                <a:cubicBezTo>
                  <a:pt x="1142925" y="1714933"/>
                  <a:pt x="1156555" y="1725540"/>
                  <a:pt x="1167897" y="1738299"/>
                </a:cubicBezTo>
                <a:cubicBezTo>
                  <a:pt x="1180735" y="1752741"/>
                  <a:pt x="1192517" y="1768107"/>
                  <a:pt x="1204111" y="1783566"/>
                </a:cubicBezTo>
                <a:cubicBezTo>
                  <a:pt x="1210640" y="1792271"/>
                  <a:pt x="1214939" y="1802639"/>
                  <a:pt x="1222218" y="1810727"/>
                </a:cubicBezTo>
                <a:cubicBezTo>
                  <a:pt x="1242203" y="1832933"/>
                  <a:pt x="1264467" y="1852976"/>
                  <a:pt x="1285592" y="1874101"/>
                </a:cubicBezTo>
                <a:cubicBezTo>
                  <a:pt x="1297663" y="1886172"/>
                  <a:pt x="1307914" y="1900393"/>
                  <a:pt x="1321806" y="1910315"/>
                </a:cubicBezTo>
                <a:cubicBezTo>
                  <a:pt x="1342931" y="1925404"/>
                  <a:pt x="1365644" y="1938487"/>
                  <a:pt x="1385181" y="1955582"/>
                </a:cubicBezTo>
                <a:cubicBezTo>
                  <a:pt x="1414088" y="1980875"/>
                  <a:pt x="1433726" y="2017301"/>
                  <a:pt x="1466662" y="2037063"/>
                </a:cubicBezTo>
                <a:cubicBezTo>
                  <a:pt x="1481751" y="2046117"/>
                  <a:pt x="1497513" y="2054133"/>
                  <a:pt x="1511929" y="2064224"/>
                </a:cubicBezTo>
                <a:cubicBezTo>
                  <a:pt x="1527759" y="2075305"/>
                  <a:pt x="1542754" y="2087600"/>
                  <a:pt x="1557196" y="2100438"/>
                </a:cubicBezTo>
                <a:cubicBezTo>
                  <a:pt x="1595479" y="2134467"/>
                  <a:pt x="1593204" y="2143927"/>
                  <a:pt x="1638678" y="2172865"/>
                </a:cubicBezTo>
                <a:cubicBezTo>
                  <a:pt x="1764784" y="2253114"/>
                  <a:pt x="1642800" y="2162878"/>
                  <a:pt x="1720159" y="2218133"/>
                </a:cubicBezTo>
                <a:cubicBezTo>
                  <a:pt x="1725663" y="2222064"/>
                  <a:pt x="1772241" y="2258381"/>
                  <a:pt x="1783533" y="2263400"/>
                </a:cubicBezTo>
                <a:cubicBezTo>
                  <a:pt x="1800974" y="2271152"/>
                  <a:pt x="1837854" y="2281507"/>
                  <a:pt x="1837854" y="2281507"/>
                </a:cubicBezTo>
                <a:cubicBezTo>
                  <a:pt x="1843890" y="2290560"/>
                  <a:pt x="1846908" y="2302631"/>
                  <a:pt x="1855961" y="2308667"/>
                </a:cubicBezTo>
                <a:cubicBezTo>
                  <a:pt x="1866314" y="2315569"/>
                  <a:pt x="1880211" y="2314303"/>
                  <a:pt x="1892175" y="2317721"/>
                </a:cubicBezTo>
                <a:cubicBezTo>
                  <a:pt x="1983093" y="2343698"/>
                  <a:pt x="1842336" y="2307523"/>
                  <a:pt x="1955549" y="2335828"/>
                </a:cubicBezTo>
                <a:cubicBezTo>
                  <a:pt x="1961585" y="2344881"/>
                  <a:pt x="1965160" y="2356191"/>
                  <a:pt x="1973656" y="2362988"/>
                </a:cubicBezTo>
                <a:cubicBezTo>
                  <a:pt x="1979562" y="2367713"/>
                  <a:pt x="2034661" y="2380503"/>
                  <a:pt x="2037030" y="2381095"/>
                </a:cubicBezTo>
                <a:cubicBezTo>
                  <a:pt x="2105498" y="2415329"/>
                  <a:pt x="2044013" y="2389803"/>
                  <a:pt x="2154725" y="2408255"/>
                </a:cubicBezTo>
                <a:cubicBezTo>
                  <a:pt x="2164138" y="2409824"/>
                  <a:pt x="2172496" y="2415602"/>
                  <a:pt x="2181885" y="2417309"/>
                </a:cubicBezTo>
                <a:cubicBezTo>
                  <a:pt x="2205823" y="2421661"/>
                  <a:pt x="2230227" y="2422921"/>
                  <a:pt x="2254313" y="2426362"/>
                </a:cubicBezTo>
                <a:cubicBezTo>
                  <a:pt x="2385361" y="2445083"/>
                  <a:pt x="2213029" y="2425856"/>
                  <a:pt x="2399169" y="2444469"/>
                </a:cubicBezTo>
                <a:cubicBezTo>
                  <a:pt x="2411240" y="2450505"/>
                  <a:pt x="2422579" y="2458308"/>
                  <a:pt x="2435382" y="2462576"/>
                </a:cubicBezTo>
                <a:cubicBezTo>
                  <a:pt x="2470464" y="2474270"/>
                  <a:pt x="2558191" y="2478679"/>
                  <a:pt x="2580238" y="2480683"/>
                </a:cubicBezTo>
                <a:cubicBezTo>
                  <a:pt x="2672260" y="2499089"/>
                  <a:pt x="2587714" y="2480232"/>
                  <a:pt x="2652666" y="2498790"/>
                </a:cubicBezTo>
                <a:cubicBezTo>
                  <a:pt x="2664630" y="2502208"/>
                  <a:pt x="2677076" y="2503909"/>
                  <a:pt x="2688880" y="2507844"/>
                </a:cubicBezTo>
                <a:cubicBezTo>
                  <a:pt x="2704297" y="2512983"/>
                  <a:pt x="2718730" y="2520812"/>
                  <a:pt x="2734147" y="2525951"/>
                </a:cubicBezTo>
                <a:cubicBezTo>
                  <a:pt x="2745951" y="2529886"/>
                  <a:pt x="2758214" y="2532305"/>
                  <a:pt x="2770361" y="2535004"/>
                </a:cubicBezTo>
                <a:cubicBezTo>
                  <a:pt x="2806125" y="2542951"/>
                  <a:pt x="2836032" y="2545205"/>
                  <a:pt x="2869949" y="2562164"/>
                </a:cubicBezTo>
                <a:cubicBezTo>
                  <a:pt x="2894092" y="2574235"/>
                  <a:pt x="2916770" y="2589842"/>
                  <a:pt x="2942377" y="2598378"/>
                </a:cubicBezTo>
                <a:cubicBezTo>
                  <a:pt x="2998164" y="2616975"/>
                  <a:pt x="2938623" y="2595704"/>
                  <a:pt x="3005751" y="2625539"/>
                </a:cubicBezTo>
                <a:cubicBezTo>
                  <a:pt x="3020602" y="2632139"/>
                  <a:pt x="3036482" y="2636378"/>
                  <a:pt x="3051018" y="2643646"/>
                </a:cubicBezTo>
                <a:cubicBezTo>
                  <a:pt x="3060750" y="2648512"/>
                  <a:pt x="3067757" y="2658626"/>
                  <a:pt x="3078179" y="2661753"/>
                </a:cubicBezTo>
                <a:cubicBezTo>
                  <a:pt x="3087103" y="2664430"/>
                  <a:pt x="3209924" y="2679352"/>
                  <a:pt x="3213981" y="2679859"/>
                </a:cubicBezTo>
                <a:cubicBezTo>
                  <a:pt x="3367890" y="2676841"/>
                  <a:pt x="3522205" y="2682391"/>
                  <a:pt x="3675707" y="2670806"/>
                </a:cubicBezTo>
                <a:cubicBezTo>
                  <a:pt x="3686557" y="2669987"/>
                  <a:pt x="3688416" y="2653093"/>
                  <a:pt x="3693814" y="2643646"/>
                </a:cubicBezTo>
                <a:cubicBezTo>
                  <a:pt x="3700510" y="2631928"/>
                  <a:pt x="3705225" y="2619150"/>
                  <a:pt x="3711921" y="2607432"/>
                </a:cubicBezTo>
                <a:cubicBezTo>
                  <a:pt x="3717320" y="2597985"/>
                  <a:pt x="3724629" y="2589718"/>
                  <a:pt x="3730028" y="2580271"/>
                </a:cubicBezTo>
                <a:cubicBezTo>
                  <a:pt x="3753153" y="2539801"/>
                  <a:pt x="3743337" y="2553834"/>
                  <a:pt x="3757188" y="2516897"/>
                </a:cubicBezTo>
                <a:cubicBezTo>
                  <a:pt x="3762894" y="2501680"/>
                  <a:pt x="3770625" y="2487196"/>
                  <a:pt x="3775295" y="2471630"/>
                </a:cubicBezTo>
                <a:cubicBezTo>
                  <a:pt x="3781124" y="2452201"/>
                  <a:pt x="3789961" y="2389246"/>
                  <a:pt x="3793402" y="2372042"/>
                </a:cubicBezTo>
                <a:cubicBezTo>
                  <a:pt x="3795842" y="2359841"/>
                  <a:pt x="3799438" y="2347899"/>
                  <a:pt x="3802456" y="2335828"/>
                </a:cubicBezTo>
                <a:cubicBezTo>
                  <a:pt x="3805474" y="2311685"/>
                  <a:pt x="3808068" y="2287486"/>
                  <a:pt x="3811509" y="2263400"/>
                </a:cubicBezTo>
                <a:cubicBezTo>
                  <a:pt x="3814105" y="2245228"/>
                  <a:pt x="3820563" y="2227436"/>
                  <a:pt x="3820563" y="2209079"/>
                </a:cubicBezTo>
                <a:cubicBezTo>
                  <a:pt x="3820563" y="2136588"/>
                  <a:pt x="3819514" y="2063843"/>
                  <a:pt x="3811509" y="1991796"/>
                </a:cubicBezTo>
                <a:cubicBezTo>
                  <a:pt x="3810307" y="1980982"/>
                  <a:pt x="3799726" y="1973490"/>
                  <a:pt x="3793402" y="1964636"/>
                </a:cubicBezTo>
                <a:cubicBezTo>
                  <a:pt x="3784632" y="1952358"/>
                  <a:pt x="3774239" y="1941218"/>
                  <a:pt x="3766242" y="1928422"/>
                </a:cubicBezTo>
                <a:cubicBezTo>
                  <a:pt x="3759089" y="1916977"/>
                  <a:pt x="3757678" y="1901751"/>
                  <a:pt x="3748135" y="1892208"/>
                </a:cubicBezTo>
                <a:cubicBezTo>
                  <a:pt x="3741387" y="1885460"/>
                  <a:pt x="3729663" y="1887103"/>
                  <a:pt x="3720975" y="1883154"/>
                </a:cubicBezTo>
                <a:cubicBezTo>
                  <a:pt x="3609653" y="1832553"/>
                  <a:pt x="3684887" y="1859055"/>
                  <a:pt x="3621386" y="1837887"/>
                </a:cubicBezTo>
                <a:cubicBezTo>
                  <a:pt x="3609315" y="1828834"/>
                  <a:pt x="3598274" y="1818213"/>
                  <a:pt x="3585173" y="1810727"/>
                </a:cubicBezTo>
                <a:cubicBezTo>
                  <a:pt x="3575068" y="1804953"/>
                  <a:pt x="3529642" y="1794581"/>
                  <a:pt x="3521798" y="1792620"/>
                </a:cubicBezTo>
                <a:cubicBezTo>
                  <a:pt x="3509727" y="1783566"/>
                  <a:pt x="3499373" y="1771587"/>
                  <a:pt x="3485584" y="1765459"/>
                </a:cubicBezTo>
                <a:cubicBezTo>
                  <a:pt x="3471522" y="1759209"/>
                  <a:pt x="3455245" y="1760138"/>
                  <a:pt x="3440317" y="1756406"/>
                </a:cubicBezTo>
                <a:cubicBezTo>
                  <a:pt x="3431059" y="1754092"/>
                  <a:pt x="3422333" y="1749975"/>
                  <a:pt x="3413157" y="1747353"/>
                </a:cubicBezTo>
                <a:cubicBezTo>
                  <a:pt x="3401193" y="1743935"/>
                  <a:pt x="3388861" y="1741874"/>
                  <a:pt x="3376943" y="1738299"/>
                </a:cubicBezTo>
                <a:cubicBezTo>
                  <a:pt x="3358662" y="1732814"/>
                  <a:pt x="3340729" y="1726228"/>
                  <a:pt x="3322622" y="1720192"/>
                </a:cubicBezTo>
                <a:cubicBezTo>
                  <a:pt x="3304515" y="1714156"/>
                  <a:pt x="3287196" y="1704784"/>
                  <a:pt x="3268301" y="1702085"/>
                </a:cubicBezTo>
                <a:lnTo>
                  <a:pt x="3204927" y="1693032"/>
                </a:lnTo>
                <a:cubicBezTo>
                  <a:pt x="3186820" y="1686996"/>
                  <a:pt x="3169123" y="1679554"/>
                  <a:pt x="3150606" y="1674925"/>
                </a:cubicBezTo>
                <a:cubicBezTo>
                  <a:pt x="3126464" y="1668889"/>
                  <a:pt x="3101285" y="1666060"/>
                  <a:pt x="3078179" y="1656818"/>
                </a:cubicBezTo>
                <a:cubicBezTo>
                  <a:pt x="3063090" y="1650782"/>
                  <a:pt x="3048590" y="1642987"/>
                  <a:pt x="3032911" y="1638711"/>
                </a:cubicBezTo>
                <a:cubicBezTo>
                  <a:pt x="3015201" y="1633881"/>
                  <a:pt x="2996510" y="1633639"/>
                  <a:pt x="2978590" y="1629657"/>
                </a:cubicBezTo>
                <a:cubicBezTo>
                  <a:pt x="2969274" y="1627587"/>
                  <a:pt x="2960688" y="1622918"/>
                  <a:pt x="2951430" y="1620604"/>
                </a:cubicBezTo>
                <a:cubicBezTo>
                  <a:pt x="2936502" y="1616872"/>
                  <a:pt x="2921091" y="1615283"/>
                  <a:pt x="2906163" y="1611551"/>
                </a:cubicBezTo>
                <a:cubicBezTo>
                  <a:pt x="2896905" y="1609236"/>
                  <a:pt x="2888178" y="1605119"/>
                  <a:pt x="2879002" y="1602497"/>
                </a:cubicBezTo>
                <a:cubicBezTo>
                  <a:pt x="2865458" y="1598627"/>
                  <a:pt x="2830105" y="1591629"/>
                  <a:pt x="2815628" y="1584390"/>
                </a:cubicBezTo>
                <a:cubicBezTo>
                  <a:pt x="2753111" y="1553130"/>
                  <a:pt x="2827618" y="1576070"/>
                  <a:pt x="2752254" y="1557230"/>
                </a:cubicBezTo>
                <a:cubicBezTo>
                  <a:pt x="2740183" y="1548176"/>
                  <a:pt x="2730050" y="1535673"/>
                  <a:pt x="2716040" y="1530069"/>
                </a:cubicBezTo>
                <a:cubicBezTo>
                  <a:pt x="2698996" y="1523251"/>
                  <a:pt x="2679639" y="1524998"/>
                  <a:pt x="2661719" y="1521016"/>
                </a:cubicBezTo>
                <a:cubicBezTo>
                  <a:pt x="2652403" y="1518946"/>
                  <a:pt x="2643330" y="1515721"/>
                  <a:pt x="2634559" y="1511962"/>
                </a:cubicBezTo>
                <a:cubicBezTo>
                  <a:pt x="2622154" y="1506645"/>
                  <a:pt x="2610750" y="1499171"/>
                  <a:pt x="2598345" y="1493855"/>
                </a:cubicBezTo>
                <a:cubicBezTo>
                  <a:pt x="2580165" y="1486064"/>
                  <a:pt x="2553343" y="1480342"/>
                  <a:pt x="2534971" y="1475749"/>
                </a:cubicBezTo>
                <a:cubicBezTo>
                  <a:pt x="2505842" y="1456330"/>
                  <a:pt x="2506056" y="1454850"/>
                  <a:pt x="2471596" y="1439535"/>
                </a:cubicBezTo>
                <a:cubicBezTo>
                  <a:pt x="2456745" y="1432935"/>
                  <a:pt x="2440865" y="1428696"/>
                  <a:pt x="2426329" y="1421428"/>
                </a:cubicBezTo>
                <a:cubicBezTo>
                  <a:pt x="2382377" y="1399452"/>
                  <a:pt x="2411977" y="1399390"/>
                  <a:pt x="2353901" y="1376160"/>
                </a:cubicBezTo>
                <a:cubicBezTo>
                  <a:pt x="2339614" y="1370445"/>
                  <a:pt x="2323723" y="1370125"/>
                  <a:pt x="2308634" y="1367107"/>
                </a:cubicBezTo>
                <a:cubicBezTo>
                  <a:pt x="2296563" y="1358054"/>
                  <a:pt x="2283636" y="1350041"/>
                  <a:pt x="2272420" y="1339947"/>
                </a:cubicBezTo>
                <a:cubicBezTo>
                  <a:pt x="2253386" y="1322817"/>
                  <a:pt x="2218099" y="1285626"/>
                  <a:pt x="2218099" y="1285626"/>
                </a:cubicBezTo>
                <a:cubicBezTo>
                  <a:pt x="2197342" y="1223350"/>
                  <a:pt x="2225734" y="1298987"/>
                  <a:pt x="2181885" y="1222252"/>
                </a:cubicBezTo>
                <a:cubicBezTo>
                  <a:pt x="2177150" y="1213966"/>
                  <a:pt x="2177567" y="1203377"/>
                  <a:pt x="2172832" y="1195091"/>
                </a:cubicBezTo>
                <a:cubicBezTo>
                  <a:pt x="2165346" y="1181990"/>
                  <a:pt x="2153669" y="1171673"/>
                  <a:pt x="2145672" y="1158877"/>
                </a:cubicBezTo>
                <a:cubicBezTo>
                  <a:pt x="2100572" y="1086717"/>
                  <a:pt x="2150594" y="1158636"/>
                  <a:pt x="2118511" y="1086450"/>
                </a:cubicBezTo>
                <a:cubicBezTo>
                  <a:pt x="2111364" y="1070370"/>
                  <a:pt x="2100798" y="1056028"/>
                  <a:pt x="2091351" y="1041182"/>
                </a:cubicBezTo>
                <a:cubicBezTo>
                  <a:pt x="2078518" y="1021016"/>
                  <a:pt x="2046179" y="971884"/>
                  <a:pt x="2027977" y="950648"/>
                </a:cubicBezTo>
                <a:cubicBezTo>
                  <a:pt x="2019644" y="940927"/>
                  <a:pt x="2008677" y="933594"/>
                  <a:pt x="2000816" y="923487"/>
                </a:cubicBezTo>
                <a:cubicBezTo>
                  <a:pt x="1987455" y="906309"/>
                  <a:pt x="1979990" y="884554"/>
                  <a:pt x="1964602" y="869166"/>
                </a:cubicBezTo>
                <a:cubicBezTo>
                  <a:pt x="1955549" y="860113"/>
                  <a:pt x="1944884" y="852425"/>
                  <a:pt x="1937442" y="842006"/>
                </a:cubicBezTo>
                <a:cubicBezTo>
                  <a:pt x="1929598" y="831024"/>
                  <a:pt x="1927433" y="816589"/>
                  <a:pt x="1919335" y="805792"/>
                </a:cubicBezTo>
                <a:cubicBezTo>
                  <a:pt x="1909092" y="792135"/>
                  <a:pt x="1894463" y="782337"/>
                  <a:pt x="1883121" y="769578"/>
                </a:cubicBezTo>
                <a:cubicBezTo>
                  <a:pt x="1828380" y="707994"/>
                  <a:pt x="1869590" y="739433"/>
                  <a:pt x="1819747" y="706204"/>
                </a:cubicBezTo>
                <a:cubicBezTo>
                  <a:pt x="1784900" y="653934"/>
                  <a:pt x="1810345" y="685573"/>
                  <a:pt x="1729212" y="624723"/>
                </a:cubicBezTo>
                <a:cubicBezTo>
                  <a:pt x="1682199" y="589463"/>
                  <a:pt x="1706496" y="604311"/>
                  <a:pt x="1656784" y="579455"/>
                </a:cubicBezTo>
                <a:cubicBezTo>
                  <a:pt x="1613798" y="514973"/>
                  <a:pt x="1666180" y="581506"/>
                  <a:pt x="1611517" y="543242"/>
                </a:cubicBezTo>
                <a:cubicBezTo>
                  <a:pt x="1588724" y="527287"/>
                  <a:pt x="1570936" y="504876"/>
                  <a:pt x="1548143" y="488921"/>
                </a:cubicBezTo>
                <a:cubicBezTo>
                  <a:pt x="1540926" y="483869"/>
                  <a:pt x="1488849" y="471834"/>
                  <a:pt x="1484769" y="470814"/>
                </a:cubicBezTo>
                <a:cubicBezTo>
                  <a:pt x="1475715" y="461760"/>
                  <a:pt x="1468261" y="450755"/>
                  <a:pt x="1457608" y="443653"/>
                </a:cubicBezTo>
                <a:cubicBezTo>
                  <a:pt x="1449668" y="438359"/>
                  <a:pt x="1439219" y="438359"/>
                  <a:pt x="1430448" y="434600"/>
                </a:cubicBezTo>
                <a:cubicBezTo>
                  <a:pt x="1418043" y="429284"/>
                  <a:pt x="1406520" y="422078"/>
                  <a:pt x="1394234" y="416493"/>
                </a:cubicBezTo>
                <a:cubicBezTo>
                  <a:pt x="1373311" y="406983"/>
                  <a:pt x="1351985" y="398386"/>
                  <a:pt x="1330860" y="389333"/>
                </a:cubicBezTo>
                <a:cubicBezTo>
                  <a:pt x="1254861" y="313334"/>
                  <a:pt x="1355031" y="404187"/>
                  <a:pt x="1267485" y="353119"/>
                </a:cubicBezTo>
                <a:cubicBezTo>
                  <a:pt x="1143913" y="281035"/>
                  <a:pt x="1241319" y="310363"/>
                  <a:pt x="1158844" y="289745"/>
                </a:cubicBezTo>
                <a:cubicBezTo>
                  <a:pt x="1134851" y="265752"/>
                  <a:pt x="1109673" y="233472"/>
                  <a:pt x="1077363" y="217317"/>
                </a:cubicBezTo>
                <a:cubicBezTo>
                  <a:pt x="1068827" y="213049"/>
                  <a:pt x="1059256" y="211281"/>
                  <a:pt x="1050202" y="208263"/>
                </a:cubicBezTo>
                <a:cubicBezTo>
                  <a:pt x="1001917" y="135836"/>
                  <a:pt x="1065291" y="223352"/>
                  <a:pt x="1004935" y="162996"/>
                </a:cubicBezTo>
                <a:cubicBezTo>
                  <a:pt x="997241" y="155302"/>
                  <a:pt x="994057" y="143968"/>
                  <a:pt x="986828" y="135836"/>
                </a:cubicBezTo>
                <a:cubicBezTo>
                  <a:pt x="930466" y="72429"/>
                  <a:pt x="951411" y="96311"/>
                  <a:pt x="905347" y="63408"/>
                </a:cubicBezTo>
                <a:cubicBezTo>
                  <a:pt x="857389" y="29152"/>
                  <a:pt x="886047" y="41886"/>
                  <a:pt x="841973" y="27194"/>
                </a:cubicBezTo>
                <a:cubicBezTo>
                  <a:pt x="812678" y="-2100"/>
                  <a:pt x="827616" y="34"/>
                  <a:pt x="805759" y="3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5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3602</Words>
  <Application>Microsoft Office PowerPoint</Application>
  <PresentationFormat>如螢幕大小 (4:3)</PresentationFormat>
  <Paragraphs>1794</Paragraphs>
  <Slides>37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Office 佈景主題</vt:lpstr>
      <vt:lpstr>101北一女中 資訊選手培訓營</vt:lpstr>
      <vt:lpstr>什麼是最短路徑？</vt:lpstr>
      <vt:lpstr>Outline</vt:lpstr>
      <vt:lpstr>Single Source Shortest Path</vt:lpstr>
      <vt:lpstr>PowerPoint 簡報</vt:lpstr>
      <vt:lpstr>Dijkstra’s Algorithm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其他一些要注意的</vt:lpstr>
      <vt:lpstr>PowerPoint 簡報</vt:lpstr>
      <vt:lpstr>PowerPoint 簡報</vt:lpstr>
      <vt:lpstr>Bellman-Ford Algorithm</vt:lpstr>
      <vt:lpstr>PowerPoint 簡報</vt:lpstr>
      <vt:lpstr>PowerPoint 簡報</vt:lpstr>
      <vt:lpstr>PowerPoint 簡報</vt:lpstr>
      <vt:lpstr>PowerPoint 簡報</vt:lpstr>
      <vt:lpstr>All pairs Shortest Path</vt:lpstr>
      <vt:lpstr>PowerPoint 簡報</vt:lpstr>
      <vt:lpstr>FW是一個動態規劃的演算法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關於開表格的方式</vt:lpstr>
      <vt:lpstr>PowerPoint 簡報</vt:lpstr>
      <vt:lpstr>PowerPoint 簡報</vt:lpstr>
      <vt:lpstr>看完影片你必須要知道的事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最短路徑 Shortest Path</dc:title>
  <dc:creator>anfranion</dc:creator>
  <cp:lastModifiedBy>anfranion</cp:lastModifiedBy>
  <cp:revision>97</cp:revision>
  <dcterms:created xsi:type="dcterms:W3CDTF">2010-07-22T23:24:05Z</dcterms:created>
  <dcterms:modified xsi:type="dcterms:W3CDTF">2012-08-13T15:44:28Z</dcterms:modified>
</cp:coreProperties>
</file>